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y="5143500" cx="9144000"/>
  <p:notesSz cx="6858000" cy="9144000"/>
  <p:embeddedFontLst>
    <p:embeddedFont>
      <p:font typeface="Josefin Slab"/>
      <p:regular r:id="rId46"/>
      <p:bold r:id="rId47"/>
      <p:italic r:id="rId48"/>
      <p:boldItalic r:id="rId49"/>
    </p:embeddedFont>
    <p:embeddedFont>
      <p:font typeface="Anton"/>
      <p:regular r:id="rId50"/>
    </p:embeddedFont>
    <p:embeddedFont>
      <p:font typeface="Josefin Sans"/>
      <p:regular r:id="rId51"/>
      <p:bold r:id="rId52"/>
      <p:italic r:id="rId53"/>
      <p:boldItalic r:id="rId54"/>
    </p:embeddedFont>
    <p:embeddedFont>
      <p:font typeface="Advent Pro"/>
      <p:regular r:id="rId55"/>
      <p:bold r:id="rId56"/>
    </p:embeddedFont>
    <p:embeddedFont>
      <p:font typeface="Fira Sans Extra Condensed"/>
      <p:regular r:id="rId57"/>
      <p:bold r:id="rId58"/>
      <p:italic r:id="rId59"/>
      <p:boldItalic r:id="rId6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42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42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JosefinSlab-regular.fntdata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JosefinSlab-italic.fntdata"/><Relationship Id="rId47" Type="http://schemas.openxmlformats.org/officeDocument/2006/relationships/font" Target="fonts/JosefinSlab-bold.fntdata"/><Relationship Id="rId49" Type="http://schemas.openxmlformats.org/officeDocument/2006/relationships/font" Target="fonts/JosefinSlab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FiraSansExtraCondensed-boldItalic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JosefinSans-regular.fntdata"/><Relationship Id="rId50" Type="http://schemas.openxmlformats.org/officeDocument/2006/relationships/font" Target="fonts/Anton-regular.fntdata"/><Relationship Id="rId53" Type="http://schemas.openxmlformats.org/officeDocument/2006/relationships/font" Target="fonts/JosefinSans-italic.fntdata"/><Relationship Id="rId52" Type="http://schemas.openxmlformats.org/officeDocument/2006/relationships/font" Target="fonts/JosefinSans-bold.fntdata"/><Relationship Id="rId11" Type="http://schemas.openxmlformats.org/officeDocument/2006/relationships/slide" Target="slides/slide6.xml"/><Relationship Id="rId55" Type="http://schemas.openxmlformats.org/officeDocument/2006/relationships/font" Target="fonts/AdventPro-regular.fntdata"/><Relationship Id="rId10" Type="http://schemas.openxmlformats.org/officeDocument/2006/relationships/slide" Target="slides/slide5.xml"/><Relationship Id="rId54" Type="http://schemas.openxmlformats.org/officeDocument/2006/relationships/font" Target="fonts/JosefinSans-boldItalic.fntdata"/><Relationship Id="rId13" Type="http://schemas.openxmlformats.org/officeDocument/2006/relationships/slide" Target="slides/slide8.xml"/><Relationship Id="rId57" Type="http://schemas.openxmlformats.org/officeDocument/2006/relationships/font" Target="fonts/FiraSansExtraCondensed-regular.fntdata"/><Relationship Id="rId12" Type="http://schemas.openxmlformats.org/officeDocument/2006/relationships/slide" Target="slides/slide7.xml"/><Relationship Id="rId56" Type="http://schemas.openxmlformats.org/officeDocument/2006/relationships/font" Target="fonts/AdventPro-bold.fntdata"/><Relationship Id="rId15" Type="http://schemas.openxmlformats.org/officeDocument/2006/relationships/slide" Target="slides/slide10.xml"/><Relationship Id="rId59" Type="http://schemas.openxmlformats.org/officeDocument/2006/relationships/font" Target="fonts/FiraSansExtraCondensed-italic.fntdata"/><Relationship Id="rId14" Type="http://schemas.openxmlformats.org/officeDocument/2006/relationships/slide" Target="slides/slide9.xml"/><Relationship Id="rId58" Type="http://schemas.openxmlformats.org/officeDocument/2006/relationships/font" Target="fonts/FiraSansExtraCondensed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dfce81f19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dfce81f19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80ffdeb255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80ffdeb255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80ffdeb255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80ffdeb255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80ffdeb255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80ffdeb255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57d11bbb88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57d11bbb8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70f0efe308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70f0efe308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70f0efe308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70f0efe308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70f0efe308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70f0efe308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70f0efe308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70f0efe308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70f0efe308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70f0efe308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70f0efe308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70f0efe308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0ffdeb255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80ffdeb255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70f0efe308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70f0efe308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70f0efe308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70f0efe308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70f0efe308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70f0efe308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70f0efe308_0_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70f0efe308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70f0efe308_0_2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70f0efe308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70f0efe308_0_2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70f0efe308_0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564156046e_0_2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564156046e_0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70f0efe308_0_2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70f0efe308_0_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70f0efe308_0_3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70f0efe308_0_3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70f0efe308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70f0efe308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dfce81f19_0_17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4dfce81f19_0_17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The simulation will entail a brief introduction, description of the roles you will play, and 2 or 3 rounds of negotiations, followed by a debrief where we will reflect on the simulation.  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70f0efe308_0_3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70f0efe308_0_3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70f0efe308_0_3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70f0efe308_0_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70f0efe308_0_3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70f0efe308_0_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70f0efe308_0_3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70f0efe308_0_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70f0efe308_0_3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70f0efe308_0_3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70f0efe308_0_4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70f0efe308_0_4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70f0efe308_0_4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70f0efe308_0_4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70f0efe308_0_4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70f0efe308_0_4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70f0efe308_0_4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70f0efe308_0_4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70f0efe308_0_5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g70f0efe308_0_5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0ffdeb255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0ffdeb255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70f0efe308_0_5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70f0efe308_0_5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80ffdeb255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80ffdeb255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0ffdeb255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80ffdeb255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0ffdeb255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0ffdeb255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80ffdeb255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80ffdeb255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5465e7bc0b_1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5465e7bc0b_1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pening slide">
  <p:cSld name="CUSTOM_7">
    <p:bg>
      <p:bgPr>
        <a:noFill/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218258" y="0"/>
            <a:ext cx="5925780" cy="4511204"/>
          </a:xfrm>
          <a:custGeom>
            <a:rect b="b" l="l" r="r" t="t"/>
            <a:pathLst>
              <a:path extrusionOk="0" h="29229" w="65471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rgbClr val="2D406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3014474" y="4198424"/>
            <a:ext cx="6129578" cy="945126"/>
          </a:xfrm>
          <a:custGeom>
            <a:rect b="b" l="l" r="r" t="t"/>
            <a:pathLst>
              <a:path extrusionOk="0" h="46535" w="29564">
                <a:moveTo>
                  <a:pt x="0" y="0"/>
                </a:moveTo>
                <a:lnTo>
                  <a:pt x="0" y="46534"/>
                </a:lnTo>
                <a:lnTo>
                  <a:pt x="29563" y="46534"/>
                </a:lnTo>
                <a:lnTo>
                  <a:pt x="29563" y="0"/>
                </a:lnTo>
                <a:close/>
              </a:path>
            </a:pathLst>
          </a:custGeom>
          <a:solidFill>
            <a:srgbClr val="30A0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3421887" cy="5143501"/>
          </a:xfrm>
          <a:custGeom>
            <a:rect b="b" l="l" r="r" t="t"/>
            <a:pathLst>
              <a:path extrusionOk="0" h="101907" w="36436">
                <a:moveTo>
                  <a:pt x="0" y="0"/>
                </a:moveTo>
                <a:lnTo>
                  <a:pt x="0" y="101906"/>
                </a:lnTo>
                <a:lnTo>
                  <a:pt x="36435" y="101906"/>
                </a:lnTo>
                <a:lnTo>
                  <a:pt x="36435" y="0"/>
                </a:lnTo>
                <a:close/>
              </a:path>
            </a:pathLst>
          </a:custGeom>
          <a:solidFill>
            <a:srgbClr val="FCBF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725175" y="1582225"/>
            <a:ext cx="5048700" cy="4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3600"/>
              <a:buNone/>
              <a:defRPr sz="3600">
                <a:solidFill>
                  <a:srgbClr val="FCBF4A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813218" y="1942050"/>
            <a:ext cx="2872500" cy="32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400">
                <a:solidFill>
                  <a:srgbClr val="FCBF4A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156">
          <p15:clr>
            <a:srgbClr val="FA7B17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hanks">
  <p:cSld name="CUSTOM_11_1_2_1">
    <p:bg>
      <p:bgPr>
        <a:solidFill>
          <a:srgbClr val="FDF3E5">
            <a:alpha val="29620"/>
          </a:srgbClr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/>
          <p:nvPr/>
        </p:nvSpPr>
        <p:spPr>
          <a:xfrm flipH="1">
            <a:off x="37" y="0"/>
            <a:ext cx="9144007" cy="4511204"/>
          </a:xfrm>
          <a:custGeom>
            <a:rect b="b" l="l" r="r" t="t"/>
            <a:pathLst>
              <a:path extrusionOk="0" h="29229" w="65471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rgbClr val="2D406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1"/>
          <p:cNvSpPr/>
          <p:nvPr/>
        </p:nvSpPr>
        <p:spPr>
          <a:xfrm flipH="1">
            <a:off x="72" y="4198425"/>
            <a:ext cx="9143997" cy="945126"/>
          </a:xfrm>
          <a:custGeom>
            <a:rect b="b" l="l" r="r" t="t"/>
            <a:pathLst>
              <a:path extrusionOk="0" h="46535" w="29564">
                <a:moveTo>
                  <a:pt x="0" y="0"/>
                </a:moveTo>
                <a:lnTo>
                  <a:pt x="0" y="46534"/>
                </a:lnTo>
                <a:lnTo>
                  <a:pt x="29563" y="46534"/>
                </a:lnTo>
                <a:lnTo>
                  <a:pt x="29563" y="0"/>
                </a:lnTo>
                <a:close/>
              </a:path>
            </a:pathLst>
          </a:custGeom>
          <a:solidFill>
            <a:srgbClr val="30A0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1"/>
          <p:cNvSpPr txBox="1"/>
          <p:nvPr>
            <p:ph type="ctrTitle"/>
          </p:nvPr>
        </p:nvSpPr>
        <p:spPr>
          <a:xfrm flipH="1">
            <a:off x="370239" y="1582225"/>
            <a:ext cx="5048700" cy="4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3600"/>
              <a:buNone/>
              <a:defRPr b="0" sz="3600">
                <a:solidFill>
                  <a:srgbClr val="FCBF4A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9pPr>
          </a:lstStyle>
          <a:p/>
        </p:txBody>
      </p:sp>
      <p:sp>
        <p:nvSpPr>
          <p:cNvPr id="71" name="Google Shape;71;p11"/>
          <p:cNvSpPr txBox="1"/>
          <p:nvPr>
            <p:ph idx="1" type="subTitle"/>
          </p:nvPr>
        </p:nvSpPr>
        <p:spPr>
          <a:xfrm flipH="1">
            <a:off x="1458396" y="1942050"/>
            <a:ext cx="2872500" cy="32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400">
                <a:solidFill>
                  <a:srgbClr val="FCBF4A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text 2">
  <p:cSld name="CUSTOM_12_1">
    <p:bg>
      <p:bgPr>
        <a:solidFill>
          <a:srgbClr val="30A0A0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/>
          <p:nvPr/>
        </p:nvSpPr>
        <p:spPr>
          <a:xfrm>
            <a:off x="549025" y="0"/>
            <a:ext cx="771000" cy="5143500"/>
          </a:xfrm>
          <a:prstGeom prst="rect">
            <a:avLst/>
          </a:prstGeom>
          <a:solidFill>
            <a:srgbClr val="2D406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2"/>
          <p:cNvSpPr txBox="1"/>
          <p:nvPr>
            <p:ph type="ctrTitle"/>
          </p:nvPr>
        </p:nvSpPr>
        <p:spPr>
          <a:xfrm>
            <a:off x="913174" y="1068475"/>
            <a:ext cx="2115000" cy="48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2400"/>
              <a:buNone/>
              <a:defRPr b="0" sz="2400">
                <a:solidFill>
                  <a:srgbClr val="FCBF4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800"/>
              <a:buNone/>
              <a:defRPr b="0" sz="1800">
                <a:solidFill>
                  <a:srgbClr val="FCBF4A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800"/>
              <a:buNone/>
              <a:defRPr b="0" sz="1800">
                <a:solidFill>
                  <a:srgbClr val="FCBF4A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800"/>
              <a:buNone/>
              <a:defRPr b="0" sz="1800">
                <a:solidFill>
                  <a:srgbClr val="FCBF4A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800"/>
              <a:buNone/>
              <a:defRPr b="0" sz="1800">
                <a:solidFill>
                  <a:srgbClr val="FCBF4A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800"/>
              <a:buNone/>
              <a:defRPr b="0" sz="1800">
                <a:solidFill>
                  <a:srgbClr val="FCBF4A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800"/>
              <a:buNone/>
              <a:defRPr b="0" sz="1800">
                <a:solidFill>
                  <a:srgbClr val="FCBF4A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800"/>
              <a:buNone/>
              <a:defRPr b="0" sz="1800">
                <a:solidFill>
                  <a:srgbClr val="FCBF4A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800"/>
              <a:buNone/>
              <a:defRPr b="0" sz="1800">
                <a:solidFill>
                  <a:srgbClr val="FCBF4A"/>
                </a:solidFill>
              </a:defRPr>
            </a:lvl9pPr>
          </a:lstStyle>
          <a:p/>
        </p:txBody>
      </p:sp>
      <p:sp>
        <p:nvSpPr>
          <p:cNvPr id="75" name="Google Shape;75;p12"/>
          <p:cNvSpPr txBox="1"/>
          <p:nvPr>
            <p:ph idx="1" type="body"/>
          </p:nvPr>
        </p:nvSpPr>
        <p:spPr>
          <a:xfrm>
            <a:off x="913175" y="2140975"/>
            <a:ext cx="3312000" cy="14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Char char="●"/>
              <a:defRPr>
                <a:solidFill>
                  <a:srgbClr val="FCBF4A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FCBF4A"/>
              </a:buClr>
              <a:buSzPts val="1200"/>
              <a:buChar char="○"/>
              <a:defRPr>
                <a:solidFill>
                  <a:srgbClr val="FCBF4A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FCBF4A"/>
              </a:buClr>
              <a:buSzPts val="1200"/>
              <a:buChar char="■"/>
              <a:defRPr>
                <a:solidFill>
                  <a:srgbClr val="FCBF4A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FCBF4A"/>
              </a:buClr>
              <a:buSzPts val="1200"/>
              <a:buChar char="●"/>
              <a:defRPr>
                <a:solidFill>
                  <a:srgbClr val="FCBF4A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FCBF4A"/>
              </a:buClr>
              <a:buSzPts val="1200"/>
              <a:buChar char="○"/>
              <a:defRPr>
                <a:solidFill>
                  <a:srgbClr val="FCBF4A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FCBF4A"/>
              </a:buClr>
              <a:buSzPts val="1200"/>
              <a:buChar char="■"/>
              <a:defRPr>
                <a:solidFill>
                  <a:srgbClr val="FCBF4A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FCBF4A"/>
              </a:buClr>
              <a:buSzPts val="1200"/>
              <a:buChar char="●"/>
              <a:defRPr>
                <a:solidFill>
                  <a:srgbClr val="FCBF4A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FCBF4A"/>
              </a:buClr>
              <a:buSzPts val="1200"/>
              <a:buChar char="○"/>
              <a:defRPr>
                <a:solidFill>
                  <a:srgbClr val="FCBF4A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FCBF4A"/>
              </a:buClr>
              <a:buSzPts val="1200"/>
              <a:buChar char="■"/>
              <a:defRPr>
                <a:solidFill>
                  <a:srgbClr val="FCBF4A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text 3">
  <p:cSld name="CUSTOM_11_1_2_1_1">
    <p:bg>
      <p:bgPr>
        <a:solidFill>
          <a:srgbClr val="30A0A0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/>
          <p:nvPr/>
        </p:nvSpPr>
        <p:spPr>
          <a:xfrm flipH="1">
            <a:off x="-7" y="4096425"/>
            <a:ext cx="9144007" cy="1047202"/>
          </a:xfrm>
          <a:custGeom>
            <a:rect b="b" l="l" r="r" t="t"/>
            <a:pathLst>
              <a:path extrusionOk="0" h="29229" w="65471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rgbClr val="FCBF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3"/>
          <p:cNvSpPr/>
          <p:nvPr/>
        </p:nvSpPr>
        <p:spPr>
          <a:xfrm>
            <a:off x="549025" y="0"/>
            <a:ext cx="771000" cy="5143500"/>
          </a:xfrm>
          <a:prstGeom prst="rect">
            <a:avLst/>
          </a:prstGeom>
          <a:solidFill>
            <a:srgbClr val="2D406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3"/>
          <p:cNvSpPr txBox="1"/>
          <p:nvPr>
            <p:ph type="ctrTitle"/>
          </p:nvPr>
        </p:nvSpPr>
        <p:spPr>
          <a:xfrm>
            <a:off x="913177" y="1068475"/>
            <a:ext cx="1584600" cy="48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2400"/>
              <a:buNone/>
              <a:defRPr b="0" sz="2400">
                <a:solidFill>
                  <a:srgbClr val="FCBF4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800"/>
              <a:buNone/>
              <a:defRPr b="0" sz="1800">
                <a:solidFill>
                  <a:srgbClr val="2D406A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800"/>
              <a:buNone/>
              <a:defRPr b="0" sz="1800">
                <a:solidFill>
                  <a:srgbClr val="2D406A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800"/>
              <a:buNone/>
              <a:defRPr b="0" sz="1800">
                <a:solidFill>
                  <a:srgbClr val="2D406A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800"/>
              <a:buNone/>
              <a:defRPr b="0" sz="1800">
                <a:solidFill>
                  <a:srgbClr val="2D406A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800"/>
              <a:buNone/>
              <a:defRPr b="0" sz="1800">
                <a:solidFill>
                  <a:srgbClr val="2D406A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800"/>
              <a:buNone/>
              <a:defRPr b="0" sz="1800">
                <a:solidFill>
                  <a:srgbClr val="2D406A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800"/>
              <a:buNone/>
              <a:defRPr b="0" sz="1800">
                <a:solidFill>
                  <a:srgbClr val="2D406A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800"/>
              <a:buNone/>
              <a:defRPr b="0" sz="1800">
                <a:solidFill>
                  <a:srgbClr val="2D406A"/>
                </a:solidFill>
              </a:defRPr>
            </a:lvl9pPr>
          </a:lstStyle>
          <a:p/>
        </p:txBody>
      </p:sp>
      <p:sp>
        <p:nvSpPr>
          <p:cNvPr id="80" name="Google Shape;80;p13"/>
          <p:cNvSpPr txBox="1"/>
          <p:nvPr>
            <p:ph idx="1" type="subTitle"/>
          </p:nvPr>
        </p:nvSpPr>
        <p:spPr>
          <a:xfrm>
            <a:off x="913175" y="2267482"/>
            <a:ext cx="2865900" cy="93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100"/>
              <a:buNone/>
              <a:defRPr sz="1100">
                <a:solidFill>
                  <a:srgbClr val="FCBF4A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100"/>
              <a:buNone/>
              <a:defRPr sz="1100">
                <a:solidFill>
                  <a:srgbClr val="FCBF4A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100"/>
              <a:buNone/>
              <a:defRPr sz="1100">
                <a:solidFill>
                  <a:srgbClr val="FCBF4A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100"/>
              <a:buNone/>
              <a:defRPr sz="1100">
                <a:solidFill>
                  <a:srgbClr val="FCBF4A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100"/>
              <a:buNone/>
              <a:defRPr sz="1100">
                <a:solidFill>
                  <a:srgbClr val="FCBF4A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100"/>
              <a:buNone/>
              <a:defRPr sz="1100">
                <a:solidFill>
                  <a:srgbClr val="FCBF4A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100"/>
              <a:buNone/>
              <a:defRPr sz="1100">
                <a:solidFill>
                  <a:srgbClr val="FCBF4A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100"/>
              <a:buNone/>
              <a:defRPr sz="1100">
                <a:solidFill>
                  <a:srgbClr val="FCBF4A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100"/>
              <a:buNone/>
              <a:defRPr sz="1100">
                <a:solidFill>
                  <a:srgbClr val="FCBF4A"/>
                </a:solidFill>
              </a:defRPr>
            </a:lvl9pPr>
          </a:lstStyle>
          <a:p/>
        </p:txBody>
      </p:sp>
      <p:sp>
        <p:nvSpPr>
          <p:cNvPr id="81" name="Google Shape;81;p13"/>
          <p:cNvSpPr txBox="1"/>
          <p:nvPr>
            <p:ph idx="2" type="ctrTitle"/>
          </p:nvPr>
        </p:nvSpPr>
        <p:spPr>
          <a:xfrm>
            <a:off x="913195" y="1882575"/>
            <a:ext cx="28659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600"/>
              <a:buNone/>
              <a:defRPr b="0" sz="1600">
                <a:solidFill>
                  <a:srgbClr val="FCBF4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600"/>
              <a:buFont typeface="Anton"/>
              <a:buNone/>
              <a:defRPr b="0" sz="1600">
                <a:solidFill>
                  <a:srgbClr val="FCBF4A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600"/>
              <a:buFont typeface="Anton"/>
              <a:buNone/>
              <a:defRPr b="0" sz="1600">
                <a:solidFill>
                  <a:srgbClr val="FCBF4A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600"/>
              <a:buFont typeface="Anton"/>
              <a:buNone/>
              <a:defRPr b="0" sz="1600">
                <a:solidFill>
                  <a:srgbClr val="FCBF4A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600"/>
              <a:buFont typeface="Anton"/>
              <a:buNone/>
              <a:defRPr b="0" sz="1600">
                <a:solidFill>
                  <a:srgbClr val="FCBF4A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600"/>
              <a:buFont typeface="Anton"/>
              <a:buNone/>
              <a:defRPr b="0" sz="1600">
                <a:solidFill>
                  <a:srgbClr val="FCBF4A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600"/>
              <a:buFont typeface="Anton"/>
              <a:buNone/>
              <a:defRPr b="0" sz="1600">
                <a:solidFill>
                  <a:srgbClr val="FCBF4A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600"/>
              <a:buFont typeface="Anton"/>
              <a:buNone/>
              <a:defRPr b="0" sz="1600">
                <a:solidFill>
                  <a:srgbClr val="FCBF4A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600"/>
              <a:buFont typeface="Anton"/>
              <a:buNone/>
              <a:defRPr b="0" sz="1600">
                <a:solidFill>
                  <a:srgbClr val="FCBF4A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 " type="blank">
  <p:cSld name="BLANK">
    <p:bg>
      <p:bgPr>
        <a:solidFill>
          <a:srgbClr val="FDF3E5">
            <a:alpha val="29620"/>
          </a:srgbClr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able of contents">
  <p:cSld name="CUSTOM_14">
    <p:bg>
      <p:bgPr>
        <a:solidFill>
          <a:srgbClr val="FCBF4A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3420000" y="0"/>
            <a:ext cx="5724130" cy="2571714"/>
          </a:xfrm>
          <a:custGeom>
            <a:rect b="b" l="l" r="r" t="t"/>
            <a:pathLst>
              <a:path extrusionOk="0" h="29229" w="65471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rgbClr val="30A0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hasCustomPrompt="1" type="title"/>
          </p:nvPr>
        </p:nvSpPr>
        <p:spPr>
          <a:xfrm>
            <a:off x="3718050" y="482038"/>
            <a:ext cx="3004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3600"/>
              <a:buNone/>
              <a:defRPr b="0" sz="3600">
                <a:solidFill>
                  <a:srgbClr val="FCBF4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4800"/>
              <a:buFont typeface="Fira Sans Extra Condensed"/>
              <a:buNone/>
              <a:defRPr b="0" sz="4800">
                <a:solidFill>
                  <a:srgbClr val="FCBF4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4800"/>
              <a:buFont typeface="Fira Sans Extra Condensed"/>
              <a:buNone/>
              <a:defRPr b="0" sz="4800">
                <a:solidFill>
                  <a:srgbClr val="FCBF4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4800"/>
              <a:buFont typeface="Fira Sans Extra Condensed"/>
              <a:buNone/>
              <a:defRPr b="0" sz="4800">
                <a:solidFill>
                  <a:srgbClr val="FCBF4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4800"/>
              <a:buFont typeface="Fira Sans Extra Condensed"/>
              <a:buNone/>
              <a:defRPr b="0" sz="4800">
                <a:solidFill>
                  <a:srgbClr val="FCBF4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4800"/>
              <a:buFont typeface="Fira Sans Extra Condensed"/>
              <a:buNone/>
              <a:defRPr b="0" sz="4800">
                <a:solidFill>
                  <a:srgbClr val="FCBF4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4800"/>
              <a:buFont typeface="Fira Sans Extra Condensed"/>
              <a:buNone/>
              <a:defRPr b="0" sz="4800">
                <a:solidFill>
                  <a:srgbClr val="FCBF4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4800"/>
              <a:buFont typeface="Fira Sans Extra Condensed"/>
              <a:buNone/>
              <a:defRPr b="0" sz="4800">
                <a:solidFill>
                  <a:srgbClr val="FCBF4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4800"/>
              <a:buFont typeface="Fira Sans Extra Condensed"/>
              <a:buNone/>
              <a:defRPr b="0" sz="4800">
                <a:solidFill>
                  <a:srgbClr val="FCBF4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/>
          <p:nvPr/>
        </p:nvSpPr>
        <p:spPr>
          <a:xfrm>
            <a:off x="3420000" y="2571728"/>
            <a:ext cx="5724130" cy="2587570"/>
          </a:xfrm>
          <a:custGeom>
            <a:rect b="b" l="l" r="r" t="t"/>
            <a:pathLst>
              <a:path extrusionOk="0" h="29229" w="65471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rgbClr val="2D406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 txBox="1"/>
          <p:nvPr>
            <p:ph idx="2" type="ctrTitle"/>
          </p:nvPr>
        </p:nvSpPr>
        <p:spPr>
          <a:xfrm>
            <a:off x="3718050" y="1014474"/>
            <a:ext cx="3858000" cy="28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b="0" sz="1200">
                <a:solidFill>
                  <a:srgbClr val="FCBF4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b="0" sz="1200">
                <a:solidFill>
                  <a:srgbClr val="FCBF4A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b="0" sz="1200">
                <a:solidFill>
                  <a:srgbClr val="FCBF4A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b="0" sz="1200">
                <a:solidFill>
                  <a:srgbClr val="FCBF4A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b="0" sz="1200">
                <a:solidFill>
                  <a:srgbClr val="FCBF4A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b="0" sz="1200">
                <a:solidFill>
                  <a:srgbClr val="FCBF4A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b="0" sz="1200">
                <a:solidFill>
                  <a:srgbClr val="FCBF4A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b="0" sz="1200">
                <a:solidFill>
                  <a:srgbClr val="FCBF4A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b="0" sz="1200">
                <a:solidFill>
                  <a:srgbClr val="FCBF4A"/>
                </a:solidFill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3718051" y="1140059"/>
            <a:ext cx="3266400" cy="2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9pPr>
          </a:lstStyle>
          <a:p/>
        </p:txBody>
      </p:sp>
      <p:sp>
        <p:nvSpPr>
          <p:cNvPr id="20" name="Google Shape;20;p3"/>
          <p:cNvSpPr/>
          <p:nvPr/>
        </p:nvSpPr>
        <p:spPr>
          <a:xfrm>
            <a:off x="549025" y="0"/>
            <a:ext cx="771000" cy="5143500"/>
          </a:xfrm>
          <a:prstGeom prst="rect">
            <a:avLst/>
          </a:prstGeom>
          <a:solidFill>
            <a:srgbClr val="30A0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 txBox="1"/>
          <p:nvPr>
            <p:ph idx="3" type="ctrTitle"/>
          </p:nvPr>
        </p:nvSpPr>
        <p:spPr>
          <a:xfrm>
            <a:off x="913177" y="1068475"/>
            <a:ext cx="1584600" cy="48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None/>
              <a:defRPr b="0" sz="2400">
                <a:solidFill>
                  <a:srgbClr val="2D406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hasCustomPrompt="1" idx="4" type="title"/>
          </p:nvPr>
        </p:nvSpPr>
        <p:spPr>
          <a:xfrm>
            <a:off x="3718050" y="1499392"/>
            <a:ext cx="3004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3600"/>
              <a:buNone/>
              <a:defRPr b="0" sz="3600">
                <a:solidFill>
                  <a:srgbClr val="FCBF4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4800"/>
              <a:buFont typeface="Fira Sans Extra Condensed"/>
              <a:buNone/>
              <a:defRPr b="0" sz="4800">
                <a:solidFill>
                  <a:srgbClr val="FCBF4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4800"/>
              <a:buFont typeface="Fira Sans Extra Condensed"/>
              <a:buNone/>
              <a:defRPr b="0" sz="4800">
                <a:solidFill>
                  <a:srgbClr val="FCBF4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4800"/>
              <a:buFont typeface="Fira Sans Extra Condensed"/>
              <a:buNone/>
              <a:defRPr b="0" sz="4800">
                <a:solidFill>
                  <a:srgbClr val="FCBF4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4800"/>
              <a:buFont typeface="Fira Sans Extra Condensed"/>
              <a:buNone/>
              <a:defRPr b="0" sz="4800">
                <a:solidFill>
                  <a:srgbClr val="FCBF4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4800"/>
              <a:buFont typeface="Fira Sans Extra Condensed"/>
              <a:buNone/>
              <a:defRPr b="0" sz="4800">
                <a:solidFill>
                  <a:srgbClr val="FCBF4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4800"/>
              <a:buFont typeface="Fira Sans Extra Condensed"/>
              <a:buNone/>
              <a:defRPr b="0" sz="4800">
                <a:solidFill>
                  <a:srgbClr val="FCBF4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4800"/>
              <a:buFont typeface="Fira Sans Extra Condensed"/>
              <a:buNone/>
              <a:defRPr b="0" sz="4800">
                <a:solidFill>
                  <a:srgbClr val="FCBF4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4800"/>
              <a:buFont typeface="Fira Sans Extra Condensed"/>
              <a:buNone/>
              <a:defRPr b="0" sz="4800">
                <a:solidFill>
                  <a:srgbClr val="FCBF4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23" name="Google Shape;23;p3"/>
          <p:cNvSpPr txBox="1"/>
          <p:nvPr>
            <p:ph idx="5" type="ctrTitle"/>
          </p:nvPr>
        </p:nvSpPr>
        <p:spPr>
          <a:xfrm>
            <a:off x="3718050" y="1999803"/>
            <a:ext cx="3858000" cy="32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b="0" sz="1200">
                <a:solidFill>
                  <a:srgbClr val="FCBF4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b="0" sz="1200">
                <a:solidFill>
                  <a:srgbClr val="FCBF4A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b="0" sz="1200">
                <a:solidFill>
                  <a:srgbClr val="FCBF4A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b="0" sz="1200">
                <a:solidFill>
                  <a:srgbClr val="FCBF4A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b="0" sz="1200">
                <a:solidFill>
                  <a:srgbClr val="FCBF4A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b="0" sz="1200">
                <a:solidFill>
                  <a:srgbClr val="FCBF4A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b="0" sz="1200">
                <a:solidFill>
                  <a:srgbClr val="FCBF4A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b="0" sz="1200">
                <a:solidFill>
                  <a:srgbClr val="FCBF4A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b="0" sz="1200">
                <a:solidFill>
                  <a:srgbClr val="FCBF4A"/>
                </a:solidFill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6" type="subTitle"/>
          </p:nvPr>
        </p:nvSpPr>
        <p:spPr>
          <a:xfrm>
            <a:off x="3718051" y="2157413"/>
            <a:ext cx="3266400" cy="2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hasCustomPrompt="1" idx="7" type="title"/>
          </p:nvPr>
        </p:nvSpPr>
        <p:spPr>
          <a:xfrm>
            <a:off x="3718050" y="2578078"/>
            <a:ext cx="3004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3600"/>
              <a:buNone/>
              <a:defRPr b="0" sz="3600">
                <a:solidFill>
                  <a:srgbClr val="FCBF4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4800"/>
              <a:buFont typeface="Fira Sans Extra Condensed"/>
              <a:buNone/>
              <a:defRPr b="0" sz="4800">
                <a:solidFill>
                  <a:srgbClr val="FCBF4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4800"/>
              <a:buFont typeface="Fira Sans Extra Condensed"/>
              <a:buNone/>
              <a:defRPr b="0" sz="4800">
                <a:solidFill>
                  <a:srgbClr val="FCBF4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4800"/>
              <a:buFont typeface="Fira Sans Extra Condensed"/>
              <a:buNone/>
              <a:defRPr b="0" sz="4800">
                <a:solidFill>
                  <a:srgbClr val="FCBF4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4800"/>
              <a:buFont typeface="Fira Sans Extra Condensed"/>
              <a:buNone/>
              <a:defRPr b="0" sz="4800">
                <a:solidFill>
                  <a:srgbClr val="FCBF4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4800"/>
              <a:buFont typeface="Fira Sans Extra Condensed"/>
              <a:buNone/>
              <a:defRPr b="0" sz="4800">
                <a:solidFill>
                  <a:srgbClr val="FCBF4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4800"/>
              <a:buFont typeface="Fira Sans Extra Condensed"/>
              <a:buNone/>
              <a:defRPr b="0" sz="4800">
                <a:solidFill>
                  <a:srgbClr val="FCBF4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4800"/>
              <a:buFont typeface="Fira Sans Extra Condensed"/>
              <a:buNone/>
              <a:defRPr b="0" sz="4800">
                <a:solidFill>
                  <a:srgbClr val="FCBF4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4800"/>
              <a:buFont typeface="Fira Sans Extra Condensed"/>
              <a:buNone/>
              <a:defRPr b="0" sz="4800">
                <a:solidFill>
                  <a:srgbClr val="FCBF4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26" name="Google Shape;26;p3"/>
          <p:cNvSpPr txBox="1"/>
          <p:nvPr>
            <p:ph idx="8" type="ctrTitle"/>
          </p:nvPr>
        </p:nvSpPr>
        <p:spPr>
          <a:xfrm>
            <a:off x="3718050" y="3078451"/>
            <a:ext cx="3858000" cy="32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b="0" sz="1200">
                <a:solidFill>
                  <a:srgbClr val="FCBF4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b="0" sz="1200">
                <a:solidFill>
                  <a:srgbClr val="FCBF4A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b="0" sz="1200">
                <a:solidFill>
                  <a:srgbClr val="FCBF4A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b="0" sz="1200">
                <a:solidFill>
                  <a:srgbClr val="FCBF4A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b="0" sz="1200">
                <a:solidFill>
                  <a:srgbClr val="FCBF4A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b="0" sz="1200">
                <a:solidFill>
                  <a:srgbClr val="FCBF4A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b="0" sz="1200">
                <a:solidFill>
                  <a:srgbClr val="FCBF4A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b="0" sz="1200">
                <a:solidFill>
                  <a:srgbClr val="FCBF4A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b="0" sz="1200">
                <a:solidFill>
                  <a:srgbClr val="FCBF4A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9" type="subTitle"/>
          </p:nvPr>
        </p:nvSpPr>
        <p:spPr>
          <a:xfrm>
            <a:off x="3718051" y="3236099"/>
            <a:ext cx="3266400" cy="2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9pPr>
          </a:lstStyle>
          <a:p/>
        </p:txBody>
      </p:sp>
      <p:sp>
        <p:nvSpPr>
          <p:cNvPr id="28" name="Google Shape;28;p3"/>
          <p:cNvSpPr txBox="1"/>
          <p:nvPr>
            <p:ph hasCustomPrompt="1" idx="13" type="title"/>
          </p:nvPr>
        </p:nvSpPr>
        <p:spPr>
          <a:xfrm>
            <a:off x="3718050" y="3632108"/>
            <a:ext cx="3004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3600"/>
              <a:buNone/>
              <a:defRPr b="0" sz="3600">
                <a:solidFill>
                  <a:srgbClr val="FCBF4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4800"/>
              <a:buFont typeface="Fira Sans Extra Condensed"/>
              <a:buNone/>
              <a:defRPr b="0" sz="4800">
                <a:solidFill>
                  <a:srgbClr val="FCBF4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4800"/>
              <a:buFont typeface="Fira Sans Extra Condensed"/>
              <a:buNone/>
              <a:defRPr b="0" sz="4800">
                <a:solidFill>
                  <a:srgbClr val="FCBF4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4800"/>
              <a:buFont typeface="Fira Sans Extra Condensed"/>
              <a:buNone/>
              <a:defRPr b="0" sz="4800">
                <a:solidFill>
                  <a:srgbClr val="FCBF4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4800"/>
              <a:buFont typeface="Fira Sans Extra Condensed"/>
              <a:buNone/>
              <a:defRPr b="0" sz="4800">
                <a:solidFill>
                  <a:srgbClr val="FCBF4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4800"/>
              <a:buFont typeface="Fira Sans Extra Condensed"/>
              <a:buNone/>
              <a:defRPr b="0" sz="4800">
                <a:solidFill>
                  <a:srgbClr val="FCBF4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4800"/>
              <a:buFont typeface="Fira Sans Extra Condensed"/>
              <a:buNone/>
              <a:defRPr b="0" sz="4800">
                <a:solidFill>
                  <a:srgbClr val="FCBF4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4800"/>
              <a:buFont typeface="Fira Sans Extra Condensed"/>
              <a:buNone/>
              <a:defRPr b="0" sz="4800">
                <a:solidFill>
                  <a:srgbClr val="FCBF4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4800"/>
              <a:buFont typeface="Fira Sans Extra Condensed"/>
              <a:buNone/>
              <a:defRPr b="0" sz="4800">
                <a:solidFill>
                  <a:srgbClr val="FCBF4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/>
          <p:nvPr>
            <p:ph idx="14" type="ctrTitle"/>
          </p:nvPr>
        </p:nvSpPr>
        <p:spPr>
          <a:xfrm>
            <a:off x="3718050" y="4107556"/>
            <a:ext cx="3858000" cy="3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b="0" sz="1200">
                <a:solidFill>
                  <a:srgbClr val="FCBF4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b="0" sz="1200">
                <a:solidFill>
                  <a:srgbClr val="FCBF4A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b="0" sz="1200">
                <a:solidFill>
                  <a:srgbClr val="FCBF4A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b="0" sz="1200">
                <a:solidFill>
                  <a:srgbClr val="FCBF4A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b="0" sz="1200">
                <a:solidFill>
                  <a:srgbClr val="FCBF4A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b="0" sz="1200">
                <a:solidFill>
                  <a:srgbClr val="FCBF4A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b="0" sz="1200">
                <a:solidFill>
                  <a:srgbClr val="FCBF4A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b="0" sz="1200">
                <a:solidFill>
                  <a:srgbClr val="FCBF4A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b="0" sz="1200">
                <a:solidFill>
                  <a:srgbClr val="FCBF4A"/>
                </a:solidFill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idx="15" type="subTitle"/>
          </p:nvPr>
        </p:nvSpPr>
        <p:spPr>
          <a:xfrm>
            <a:off x="3718051" y="4290128"/>
            <a:ext cx="3266400" cy="2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358">
          <p15:clr>
            <a:srgbClr val="FA7B17"/>
          </p15:clr>
        </p15:guide>
        <p15:guide id="2" pos="5272">
          <p15:clr>
            <a:srgbClr val="FA7B17"/>
          </p15:clr>
        </p15:guide>
        <p15:guide id="3" orient="horz" pos="1620">
          <p15:clr>
            <a:srgbClr val="FA7B17"/>
          </p15:clr>
        </p15:guide>
        <p15:guide id="4" pos="2154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text ">
  <p:cSld name="CUSTOM_15">
    <p:bg>
      <p:bgPr>
        <a:solidFill>
          <a:srgbClr val="FCBF4A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3420000" y="0"/>
            <a:ext cx="5724130" cy="5143500"/>
          </a:xfrm>
          <a:custGeom>
            <a:rect b="b" l="l" r="r" t="t"/>
            <a:pathLst>
              <a:path extrusionOk="0" h="29229" w="65471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rgbClr val="2D406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4"/>
          <p:cNvSpPr txBox="1"/>
          <p:nvPr>
            <p:ph idx="1" type="subTitle"/>
          </p:nvPr>
        </p:nvSpPr>
        <p:spPr>
          <a:xfrm>
            <a:off x="5115400" y="1679550"/>
            <a:ext cx="3130500" cy="178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>
                <a:solidFill>
                  <a:srgbClr val="FCBF4A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>
                <a:solidFill>
                  <a:srgbClr val="338987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>
                <a:solidFill>
                  <a:srgbClr val="338987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>
                <a:solidFill>
                  <a:srgbClr val="338987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>
                <a:solidFill>
                  <a:srgbClr val="338987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>
                <a:solidFill>
                  <a:srgbClr val="338987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>
                <a:solidFill>
                  <a:srgbClr val="338987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>
                <a:solidFill>
                  <a:srgbClr val="338987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>
                <a:solidFill>
                  <a:srgbClr val="338987"/>
                </a:solidFill>
              </a:defRPr>
            </a:lvl9pPr>
          </a:lstStyle>
          <a:p/>
        </p:txBody>
      </p:sp>
      <p:sp>
        <p:nvSpPr>
          <p:cNvPr id="34" name="Google Shape;34;p4"/>
          <p:cNvSpPr/>
          <p:nvPr/>
        </p:nvSpPr>
        <p:spPr>
          <a:xfrm>
            <a:off x="549025" y="0"/>
            <a:ext cx="771000" cy="5143500"/>
          </a:xfrm>
          <a:prstGeom prst="rect">
            <a:avLst/>
          </a:prstGeom>
          <a:solidFill>
            <a:srgbClr val="30A0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4"/>
          <p:cNvSpPr txBox="1"/>
          <p:nvPr>
            <p:ph type="ctrTitle"/>
          </p:nvPr>
        </p:nvSpPr>
        <p:spPr>
          <a:xfrm>
            <a:off x="913177" y="1068475"/>
            <a:ext cx="1584600" cy="48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None/>
              <a:defRPr b="0" sz="2400">
                <a:solidFill>
                  <a:srgbClr val="2D406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154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CUSTOM_16">
    <p:bg>
      <p:bgPr>
        <a:solidFill>
          <a:srgbClr val="2D406A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/>
          <p:nvPr/>
        </p:nvSpPr>
        <p:spPr>
          <a:xfrm flipH="1" rot="10800000">
            <a:off x="0" y="900"/>
            <a:ext cx="3423000" cy="5142600"/>
          </a:xfrm>
          <a:prstGeom prst="rtTriangle">
            <a:avLst/>
          </a:prstGeom>
          <a:solidFill>
            <a:srgbClr val="FCBF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CBF4A"/>
              </a:solidFill>
            </a:endParaRPr>
          </a:p>
        </p:txBody>
      </p:sp>
      <p:sp>
        <p:nvSpPr>
          <p:cNvPr id="38" name="Google Shape;38;p5"/>
          <p:cNvSpPr/>
          <p:nvPr/>
        </p:nvSpPr>
        <p:spPr>
          <a:xfrm>
            <a:off x="549025" y="0"/>
            <a:ext cx="771000" cy="5143500"/>
          </a:xfrm>
          <a:prstGeom prst="rect">
            <a:avLst/>
          </a:prstGeom>
          <a:solidFill>
            <a:srgbClr val="30A0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5"/>
          <p:cNvSpPr txBox="1"/>
          <p:nvPr>
            <p:ph type="ctrTitle"/>
          </p:nvPr>
        </p:nvSpPr>
        <p:spPr>
          <a:xfrm>
            <a:off x="2847125" y="2881975"/>
            <a:ext cx="2364300" cy="70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b="0" sz="1200">
                <a:solidFill>
                  <a:srgbClr val="FCBF4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600"/>
              <a:buNone/>
              <a:defRPr sz="1600">
                <a:solidFill>
                  <a:srgbClr val="FCBF4A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600"/>
              <a:buNone/>
              <a:defRPr sz="1600">
                <a:solidFill>
                  <a:srgbClr val="FCBF4A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600"/>
              <a:buNone/>
              <a:defRPr sz="1600">
                <a:solidFill>
                  <a:srgbClr val="FCBF4A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600"/>
              <a:buNone/>
              <a:defRPr sz="1600">
                <a:solidFill>
                  <a:srgbClr val="FCBF4A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600"/>
              <a:buNone/>
              <a:defRPr sz="1600">
                <a:solidFill>
                  <a:srgbClr val="FCBF4A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600"/>
              <a:buNone/>
              <a:defRPr sz="1600">
                <a:solidFill>
                  <a:srgbClr val="FCBF4A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600"/>
              <a:buNone/>
              <a:defRPr sz="1600">
                <a:solidFill>
                  <a:srgbClr val="FCBF4A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600"/>
              <a:buNone/>
              <a:defRPr sz="1600">
                <a:solidFill>
                  <a:srgbClr val="FCBF4A"/>
                </a:solidFill>
              </a:defRPr>
            </a:lvl9pPr>
          </a:lstStyle>
          <a:p/>
        </p:txBody>
      </p:sp>
      <p:sp>
        <p:nvSpPr>
          <p:cNvPr id="40" name="Google Shape;40;p5"/>
          <p:cNvSpPr txBox="1"/>
          <p:nvPr>
            <p:ph idx="1" type="subTitle"/>
          </p:nvPr>
        </p:nvSpPr>
        <p:spPr>
          <a:xfrm>
            <a:off x="2847125" y="2334500"/>
            <a:ext cx="4224900" cy="66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400">
                <a:solidFill>
                  <a:srgbClr val="FCBF4A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>
                <a:solidFill>
                  <a:srgbClr val="FCBF4A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>
                <a:solidFill>
                  <a:srgbClr val="FCBF4A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>
                <a:solidFill>
                  <a:srgbClr val="FCBF4A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>
                <a:solidFill>
                  <a:srgbClr val="FCBF4A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>
                <a:solidFill>
                  <a:srgbClr val="FCBF4A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>
                <a:solidFill>
                  <a:srgbClr val="FCBF4A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>
                <a:solidFill>
                  <a:srgbClr val="FCBF4A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>
                <a:solidFill>
                  <a:srgbClr val="FCBF4A"/>
                </a:solidFill>
              </a:defRPr>
            </a:lvl9pPr>
          </a:lstStyle>
          <a:p/>
        </p:txBody>
      </p:sp>
      <p:sp>
        <p:nvSpPr>
          <p:cNvPr id="41" name="Google Shape;41;p5"/>
          <p:cNvSpPr/>
          <p:nvPr/>
        </p:nvSpPr>
        <p:spPr>
          <a:xfrm>
            <a:off x="4572000" y="4356142"/>
            <a:ext cx="4572167" cy="787356"/>
          </a:xfrm>
          <a:custGeom>
            <a:rect b="b" l="l" r="r" t="t"/>
            <a:pathLst>
              <a:path extrusionOk="0" h="29229" w="65471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rgbClr val="30A0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2154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design">
  <p:cSld name="CUSTOM_16_1">
    <p:bg>
      <p:bgPr>
        <a:solidFill>
          <a:srgbClr val="FCBF4A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/>
          <p:nvPr/>
        </p:nvSpPr>
        <p:spPr>
          <a:xfrm>
            <a:off x="549025" y="0"/>
            <a:ext cx="771000" cy="5143500"/>
          </a:xfrm>
          <a:prstGeom prst="rect">
            <a:avLst/>
          </a:prstGeom>
          <a:solidFill>
            <a:srgbClr val="30A0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6"/>
          <p:cNvSpPr txBox="1"/>
          <p:nvPr>
            <p:ph type="ctrTitle"/>
          </p:nvPr>
        </p:nvSpPr>
        <p:spPr>
          <a:xfrm>
            <a:off x="2995062" y="2209425"/>
            <a:ext cx="3992700" cy="48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None/>
              <a:defRPr b="0" sz="2400">
                <a:solidFill>
                  <a:srgbClr val="2D406A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154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hree columns">
  <p:cSld name="CUSTOM_13">
    <p:bg>
      <p:bgPr>
        <a:solidFill>
          <a:srgbClr val="FCBF4A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>
            <a:off x="0" y="0"/>
            <a:ext cx="4572167" cy="2788958"/>
          </a:xfrm>
          <a:custGeom>
            <a:rect b="b" l="l" r="r" t="t"/>
            <a:pathLst>
              <a:path extrusionOk="0" h="29229" w="65471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7"/>
          <p:cNvSpPr/>
          <p:nvPr/>
        </p:nvSpPr>
        <p:spPr>
          <a:xfrm>
            <a:off x="4572008" y="0"/>
            <a:ext cx="4572167" cy="2788958"/>
          </a:xfrm>
          <a:custGeom>
            <a:rect b="b" l="l" r="r" t="t"/>
            <a:pathLst>
              <a:path extrusionOk="0" h="29229" w="65471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rgbClr val="2D406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7"/>
          <p:cNvSpPr txBox="1"/>
          <p:nvPr>
            <p:ph type="ctrTitle"/>
          </p:nvPr>
        </p:nvSpPr>
        <p:spPr>
          <a:xfrm>
            <a:off x="4826858" y="1145568"/>
            <a:ext cx="26193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600"/>
              <a:buNone/>
              <a:defRPr b="0" sz="1600">
                <a:solidFill>
                  <a:srgbClr val="FCBF4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600"/>
              <a:buFont typeface="Anton"/>
              <a:buNone/>
              <a:defRPr b="0" sz="1600">
                <a:solidFill>
                  <a:srgbClr val="FCBF4A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600"/>
              <a:buFont typeface="Anton"/>
              <a:buNone/>
              <a:defRPr b="0" sz="1600">
                <a:solidFill>
                  <a:srgbClr val="FCBF4A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600"/>
              <a:buFont typeface="Anton"/>
              <a:buNone/>
              <a:defRPr b="0" sz="1600">
                <a:solidFill>
                  <a:srgbClr val="FCBF4A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600"/>
              <a:buFont typeface="Anton"/>
              <a:buNone/>
              <a:defRPr b="0" sz="1600">
                <a:solidFill>
                  <a:srgbClr val="FCBF4A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600"/>
              <a:buFont typeface="Anton"/>
              <a:buNone/>
              <a:defRPr b="0" sz="1600">
                <a:solidFill>
                  <a:srgbClr val="FCBF4A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600"/>
              <a:buFont typeface="Anton"/>
              <a:buNone/>
              <a:defRPr b="0" sz="1600">
                <a:solidFill>
                  <a:srgbClr val="FCBF4A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600"/>
              <a:buFont typeface="Anton"/>
              <a:buNone/>
              <a:defRPr b="0" sz="1600">
                <a:solidFill>
                  <a:srgbClr val="FCBF4A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600"/>
              <a:buFont typeface="Anton"/>
              <a:buNone/>
              <a:defRPr b="0" sz="1600">
                <a:solidFill>
                  <a:srgbClr val="FCBF4A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49" name="Google Shape;49;p7"/>
          <p:cNvSpPr txBox="1"/>
          <p:nvPr>
            <p:ph idx="2" type="ctrTitle"/>
          </p:nvPr>
        </p:nvSpPr>
        <p:spPr>
          <a:xfrm>
            <a:off x="1698018" y="1145568"/>
            <a:ext cx="26193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None/>
              <a:defRPr b="0" sz="1600">
                <a:solidFill>
                  <a:srgbClr val="2D406A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50" name="Google Shape;50;p7"/>
          <p:cNvSpPr/>
          <p:nvPr/>
        </p:nvSpPr>
        <p:spPr>
          <a:xfrm>
            <a:off x="549025" y="0"/>
            <a:ext cx="771000" cy="5143500"/>
          </a:xfrm>
          <a:prstGeom prst="rect">
            <a:avLst/>
          </a:prstGeom>
          <a:solidFill>
            <a:srgbClr val="30A0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7"/>
          <p:cNvSpPr txBox="1"/>
          <p:nvPr>
            <p:ph idx="3" type="ctrTitle"/>
          </p:nvPr>
        </p:nvSpPr>
        <p:spPr>
          <a:xfrm>
            <a:off x="913177" y="1068475"/>
            <a:ext cx="1584600" cy="48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None/>
              <a:defRPr b="0" sz="2400">
                <a:solidFill>
                  <a:srgbClr val="2D406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1" type="subTitle"/>
          </p:nvPr>
        </p:nvSpPr>
        <p:spPr>
          <a:xfrm>
            <a:off x="1697950" y="1605689"/>
            <a:ext cx="2619300" cy="56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None/>
              <a:defRPr sz="1100">
                <a:solidFill>
                  <a:srgbClr val="2D406A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None/>
              <a:defRPr sz="1100">
                <a:solidFill>
                  <a:srgbClr val="2D406A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None/>
              <a:defRPr sz="1100">
                <a:solidFill>
                  <a:srgbClr val="2D406A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None/>
              <a:defRPr sz="1100">
                <a:solidFill>
                  <a:srgbClr val="2D406A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None/>
              <a:defRPr sz="1100">
                <a:solidFill>
                  <a:srgbClr val="2D406A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None/>
              <a:defRPr sz="1100">
                <a:solidFill>
                  <a:srgbClr val="2D406A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None/>
              <a:defRPr sz="1100">
                <a:solidFill>
                  <a:srgbClr val="2D406A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None/>
              <a:defRPr sz="1100">
                <a:solidFill>
                  <a:srgbClr val="2D406A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None/>
              <a:defRPr sz="1100">
                <a:solidFill>
                  <a:srgbClr val="2D406A"/>
                </a:solidFill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4" type="subTitle"/>
          </p:nvPr>
        </p:nvSpPr>
        <p:spPr>
          <a:xfrm>
            <a:off x="4826850" y="1605689"/>
            <a:ext cx="2619300" cy="56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100"/>
              <a:buNone/>
              <a:defRPr sz="1100">
                <a:solidFill>
                  <a:srgbClr val="FCBF4A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100"/>
              <a:buNone/>
              <a:defRPr sz="1100">
                <a:solidFill>
                  <a:srgbClr val="FCBF4A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100"/>
              <a:buNone/>
              <a:defRPr sz="1100">
                <a:solidFill>
                  <a:srgbClr val="FCBF4A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100"/>
              <a:buNone/>
              <a:defRPr sz="1100">
                <a:solidFill>
                  <a:srgbClr val="FCBF4A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100"/>
              <a:buNone/>
              <a:defRPr sz="1100">
                <a:solidFill>
                  <a:srgbClr val="FCBF4A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100"/>
              <a:buNone/>
              <a:defRPr sz="1100">
                <a:solidFill>
                  <a:srgbClr val="FCBF4A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100"/>
              <a:buNone/>
              <a:defRPr sz="1100">
                <a:solidFill>
                  <a:srgbClr val="FCBF4A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100"/>
              <a:buNone/>
              <a:defRPr sz="1100">
                <a:solidFill>
                  <a:srgbClr val="FCBF4A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100"/>
              <a:buNone/>
              <a:defRPr sz="1100">
                <a:solidFill>
                  <a:srgbClr val="FCBF4A"/>
                </a:solidFill>
              </a:defRPr>
            </a:lvl9pPr>
          </a:lstStyle>
          <a:p/>
        </p:txBody>
      </p:sp>
      <p:sp>
        <p:nvSpPr>
          <p:cNvPr id="54" name="Google Shape;54;p7"/>
          <p:cNvSpPr txBox="1"/>
          <p:nvPr>
            <p:ph idx="5" type="ctrTitle"/>
          </p:nvPr>
        </p:nvSpPr>
        <p:spPr>
          <a:xfrm>
            <a:off x="2290914" y="3658545"/>
            <a:ext cx="45621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None/>
              <a:defRPr b="0" sz="1600">
                <a:solidFill>
                  <a:srgbClr val="2D406A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55" name="Google Shape;55;p7"/>
          <p:cNvSpPr txBox="1"/>
          <p:nvPr>
            <p:ph idx="6" type="subTitle"/>
          </p:nvPr>
        </p:nvSpPr>
        <p:spPr>
          <a:xfrm>
            <a:off x="1607450" y="4043443"/>
            <a:ext cx="5929200" cy="56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None/>
              <a:defRPr sz="1100">
                <a:solidFill>
                  <a:srgbClr val="2D406A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None/>
              <a:defRPr sz="1100">
                <a:solidFill>
                  <a:srgbClr val="2D406A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None/>
              <a:defRPr sz="1100">
                <a:solidFill>
                  <a:srgbClr val="2D406A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None/>
              <a:defRPr sz="1100">
                <a:solidFill>
                  <a:srgbClr val="2D406A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None/>
              <a:defRPr sz="1100">
                <a:solidFill>
                  <a:srgbClr val="2D406A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None/>
              <a:defRPr sz="1100">
                <a:solidFill>
                  <a:srgbClr val="2D406A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None/>
              <a:defRPr sz="1100">
                <a:solidFill>
                  <a:srgbClr val="2D406A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None/>
              <a:defRPr sz="1100">
                <a:solidFill>
                  <a:srgbClr val="2D406A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None/>
              <a:defRPr sz="1100">
                <a:solidFill>
                  <a:srgbClr val="2D406A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80">
          <p15:clr>
            <a:srgbClr val="FA7B17"/>
          </p15:clr>
        </p15:guide>
        <p15:guide id="2" orient="horz" pos="872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design 2">
  <p:cSld name="CUSTOM_6_1_1">
    <p:bg>
      <p:bgPr>
        <a:solidFill>
          <a:srgbClr val="FCBF4A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/>
          <p:nvPr/>
        </p:nvSpPr>
        <p:spPr>
          <a:xfrm>
            <a:off x="549025" y="0"/>
            <a:ext cx="771000" cy="5143500"/>
          </a:xfrm>
          <a:prstGeom prst="rect">
            <a:avLst/>
          </a:prstGeom>
          <a:solidFill>
            <a:srgbClr val="30A0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8"/>
          <p:cNvSpPr txBox="1"/>
          <p:nvPr>
            <p:ph type="ctrTitle"/>
          </p:nvPr>
        </p:nvSpPr>
        <p:spPr>
          <a:xfrm>
            <a:off x="913177" y="1068475"/>
            <a:ext cx="1584600" cy="48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None/>
              <a:defRPr b="0" sz="2400">
                <a:solidFill>
                  <a:srgbClr val="2D406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design 3">
  <p:cSld name="CUSTOM_17">
    <p:bg>
      <p:bgPr>
        <a:solidFill>
          <a:srgbClr val="FCBF4A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 flipH="1">
            <a:off x="-7" y="3602049"/>
            <a:ext cx="9144007" cy="1541611"/>
          </a:xfrm>
          <a:custGeom>
            <a:rect b="b" l="l" r="r" t="t"/>
            <a:pathLst>
              <a:path extrusionOk="0" h="29229" w="65471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rgbClr val="2D406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9"/>
          <p:cNvSpPr/>
          <p:nvPr/>
        </p:nvSpPr>
        <p:spPr>
          <a:xfrm>
            <a:off x="549025" y="0"/>
            <a:ext cx="771000" cy="5143500"/>
          </a:xfrm>
          <a:prstGeom prst="rect">
            <a:avLst/>
          </a:prstGeom>
          <a:solidFill>
            <a:srgbClr val="30A0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9"/>
          <p:cNvSpPr txBox="1"/>
          <p:nvPr>
            <p:ph type="ctrTitle"/>
          </p:nvPr>
        </p:nvSpPr>
        <p:spPr>
          <a:xfrm>
            <a:off x="913177" y="1068475"/>
            <a:ext cx="1584600" cy="48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None/>
              <a:defRPr b="0" sz="2400">
                <a:solidFill>
                  <a:srgbClr val="2D406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800"/>
              <a:buNone/>
              <a:defRPr b="0" sz="1800">
                <a:solidFill>
                  <a:srgbClr val="2D406A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800"/>
              <a:buNone/>
              <a:defRPr b="0" sz="1800">
                <a:solidFill>
                  <a:srgbClr val="2D406A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800"/>
              <a:buNone/>
              <a:defRPr b="0" sz="1800">
                <a:solidFill>
                  <a:srgbClr val="2D406A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800"/>
              <a:buNone/>
              <a:defRPr b="0" sz="1800">
                <a:solidFill>
                  <a:srgbClr val="2D406A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800"/>
              <a:buNone/>
              <a:defRPr b="0" sz="1800">
                <a:solidFill>
                  <a:srgbClr val="2D406A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800"/>
              <a:buNone/>
              <a:defRPr b="0" sz="1800">
                <a:solidFill>
                  <a:srgbClr val="2D406A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800"/>
              <a:buNone/>
              <a:defRPr b="0" sz="1800">
                <a:solidFill>
                  <a:srgbClr val="2D406A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800"/>
              <a:buNone/>
              <a:defRPr b="0" sz="1800">
                <a:solidFill>
                  <a:srgbClr val="2D406A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text 1">
  <p:cSld name="CUSTOM_12">
    <p:bg>
      <p:bgPr>
        <a:solidFill>
          <a:srgbClr val="2D406A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/>
          <p:nvPr/>
        </p:nvSpPr>
        <p:spPr>
          <a:xfrm>
            <a:off x="549025" y="0"/>
            <a:ext cx="771000" cy="5143500"/>
          </a:xfrm>
          <a:prstGeom prst="rect">
            <a:avLst/>
          </a:prstGeom>
          <a:solidFill>
            <a:srgbClr val="30A0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0"/>
          <p:cNvSpPr txBox="1"/>
          <p:nvPr>
            <p:ph type="ctrTitle"/>
          </p:nvPr>
        </p:nvSpPr>
        <p:spPr>
          <a:xfrm>
            <a:off x="913174" y="1068475"/>
            <a:ext cx="2115000" cy="48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2400"/>
              <a:buNone/>
              <a:defRPr b="0" sz="2400">
                <a:solidFill>
                  <a:srgbClr val="FCBF4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800"/>
              <a:buNone/>
              <a:defRPr b="0" sz="1800">
                <a:solidFill>
                  <a:srgbClr val="FCBF4A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800"/>
              <a:buNone/>
              <a:defRPr b="0" sz="1800">
                <a:solidFill>
                  <a:srgbClr val="FCBF4A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800"/>
              <a:buNone/>
              <a:defRPr b="0" sz="1800">
                <a:solidFill>
                  <a:srgbClr val="FCBF4A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800"/>
              <a:buNone/>
              <a:defRPr b="0" sz="1800">
                <a:solidFill>
                  <a:srgbClr val="FCBF4A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800"/>
              <a:buNone/>
              <a:defRPr b="0" sz="1800">
                <a:solidFill>
                  <a:srgbClr val="FCBF4A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800"/>
              <a:buNone/>
              <a:defRPr b="0" sz="1800">
                <a:solidFill>
                  <a:srgbClr val="FCBF4A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800"/>
              <a:buNone/>
              <a:defRPr b="0" sz="1800">
                <a:solidFill>
                  <a:srgbClr val="FCBF4A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800"/>
              <a:buNone/>
              <a:defRPr b="0" sz="1800">
                <a:solidFill>
                  <a:srgbClr val="FCBF4A"/>
                </a:solidFill>
              </a:defRPr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1866525" y="2097775"/>
            <a:ext cx="5522100" cy="14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Char char="●"/>
              <a:defRPr>
                <a:solidFill>
                  <a:srgbClr val="FCBF4A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FCBF4A"/>
              </a:buClr>
              <a:buSzPts val="1200"/>
              <a:buChar char="○"/>
              <a:defRPr>
                <a:solidFill>
                  <a:srgbClr val="FCBF4A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FCBF4A"/>
              </a:buClr>
              <a:buSzPts val="1200"/>
              <a:buChar char="■"/>
              <a:defRPr>
                <a:solidFill>
                  <a:srgbClr val="FCBF4A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FCBF4A"/>
              </a:buClr>
              <a:buSzPts val="1200"/>
              <a:buChar char="●"/>
              <a:defRPr>
                <a:solidFill>
                  <a:srgbClr val="FCBF4A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FCBF4A"/>
              </a:buClr>
              <a:buSzPts val="1200"/>
              <a:buChar char="○"/>
              <a:defRPr>
                <a:solidFill>
                  <a:srgbClr val="FCBF4A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FCBF4A"/>
              </a:buClr>
              <a:buSzPts val="1200"/>
              <a:buChar char="■"/>
              <a:defRPr>
                <a:solidFill>
                  <a:srgbClr val="FCBF4A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FCBF4A"/>
              </a:buClr>
              <a:buSzPts val="1200"/>
              <a:buChar char="●"/>
              <a:defRPr>
                <a:solidFill>
                  <a:srgbClr val="FCBF4A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FCBF4A"/>
              </a:buClr>
              <a:buSzPts val="1200"/>
              <a:buChar char="○"/>
              <a:defRPr>
                <a:solidFill>
                  <a:srgbClr val="FCBF4A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FCBF4A"/>
              </a:buClr>
              <a:buSzPts val="1200"/>
              <a:buChar char="■"/>
              <a:defRPr>
                <a:solidFill>
                  <a:srgbClr val="FCBF4A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Anton"/>
              <a:buNone/>
              <a:defRPr b="1" sz="2800">
                <a:solidFill>
                  <a:srgbClr val="565A97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b="1" sz="2800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b="1" sz="2800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b="1" sz="2800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b="1" sz="2800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b="1" sz="2800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b="1" sz="2800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b="1" sz="2800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b="1" sz="2800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1200"/>
              <a:buFont typeface="Advent Pro"/>
              <a:buChar char="●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indent="-3048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65A97"/>
              </a:buClr>
              <a:buSzPts val="1200"/>
              <a:buFont typeface="Advent Pro"/>
              <a:buChar char="○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65A97"/>
              </a:buClr>
              <a:buSzPts val="1200"/>
              <a:buFont typeface="Advent Pro"/>
              <a:buChar char="■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65A97"/>
              </a:buClr>
              <a:buSzPts val="1200"/>
              <a:buFont typeface="Advent Pro"/>
              <a:buChar char="●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65A97"/>
              </a:buClr>
              <a:buSzPts val="1200"/>
              <a:buFont typeface="Advent Pro"/>
              <a:buChar char="○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65A97"/>
              </a:buClr>
              <a:buSzPts val="1200"/>
              <a:buFont typeface="Advent Pro"/>
              <a:buChar char="■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65A97"/>
              </a:buClr>
              <a:buSzPts val="1200"/>
              <a:buFont typeface="Advent Pro"/>
              <a:buChar char="●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65A97"/>
              </a:buClr>
              <a:buSzPts val="1200"/>
              <a:buFont typeface="Advent Pro"/>
              <a:buChar char="○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565A97"/>
              </a:buClr>
              <a:buSzPts val="1200"/>
              <a:buFont typeface="Advent Pro"/>
              <a:buChar char="■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38.pn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jpg"/><Relationship Id="rId4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docs.google.com/spreadsheets/d/1rwGtzysg8ds9zl85nyKt5VEHMt13JV-ntsMprVdMdfA/copy" TargetMode="External"/><Relationship Id="rId4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Relationship Id="rId4" Type="http://schemas.openxmlformats.org/officeDocument/2006/relationships/image" Target="../media/image20.png"/><Relationship Id="rId5" Type="http://schemas.openxmlformats.org/officeDocument/2006/relationships/image" Target="../media/image18.png"/><Relationship Id="rId6" Type="http://schemas.openxmlformats.org/officeDocument/2006/relationships/image" Target="../media/image3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Relationship Id="rId4" Type="http://schemas.openxmlformats.org/officeDocument/2006/relationships/image" Target="../media/image13.png"/><Relationship Id="rId5" Type="http://schemas.openxmlformats.org/officeDocument/2006/relationships/image" Target="../media/image22.png"/><Relationship Id="rId6" Type="http://schemas.openxmlformats.org/officeDocument/2006/relationships/image" Target="../media/image25.png"/><Relationship Id="rId7" Type="http://schemas.openxmlformats.org/officeDocument/2006/relationships/image" Target="../media/image1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Relationship Id="rId4" Type="http://schemas.openxmlformats.org/officeDocument/2006/relationships/image" Target="../media/image15.png"/><Relationship Id="rId5" Type="http://schemas.openxmlformats.org/officeDocument/2006/relationships/image" Target="../media/image24.png"/><Relationship Id="rId6" Type="http://schemas.openxmlformats.org/officeDocument/2006/relationships/image" Target="../media/image27.png"/><Relationship Id="rId7" Type="http://schemas.openxmlformats.org/officeDocument/2006/relationships/image" Target="../media/image3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28.png"/><Relationship Id="rId6" Type="http://schemas.openxmlformats.org/officeDocument/2006/relationships/image" Target="../media/image26.png"/><Relationship Id="rId7" Type="http://schemas.openxmlformats.org/officeDocument/2006/relationships/image" Target="../media/image2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30.png"/><Relationship Id="rId6" Type="http://schemas.openxmlformats.org/officeDocument/2006/relationships/image" Target="../media/image33.png"/><Relationship Id="rId7" Type="http://schemas.openxmlformats.org/officeDocument/2006/relationships/image" Target="../media/image4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3.jpg"/><Relationship Id="rId4" Type="http://schemas.openxmlformats.org/officeDocument/2006/relationships/image" Target="../media/image1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3.jpg"/><Relationship Id="rId4" Type="http://schemas.openxmlformats.org/officeDocument/2006/relationships/image" Target="../media/image1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0.png"/><Relationship Id="rId4" Type="http://schemas.openxmlformats.org/officeDocument/2006/relationships/image" Target="../media/image38.png"/><Relationship Id="rId5" Type="http://schemas.openxmlformats.org/officeDocument/2006/relationships/image" Target="../media/image2.png"/><Relationship Id="rId6" Type="http://schemas.openxmlformats.org/officeDocument/2006/relationships/image" Target="../media/image37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3.png"/><Relationship Id="rId5" Type="http://schemas.openxmlformats.org/officeDocument/2006/relationships/image" Target="../media/image15.png"/><Relationship Id="rId6" Type="http://schemas.openxmlformats.org/officeDocument/2006/relationships/image" Target="../media/image8.png"/><Relationship Id="rId7" Type="http://schemas.openxmlformats.org/officeDocument/2006/relationships/image" Target="../media/image6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type="ctrTitle"/>
          </p:nvPr>
        </p:nvSpPr>
        <p:spPr>
          <a:xfrm>
            <a:off x="3725175" y="1362350"/>
            <a:ext cx="5048700" cy="75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s" sz="4500"/>
              <a:t>AGRITOPIA</a:t>
            </a:r>
            <a:endParaRPr b="0" sz="4500">
              <a:solidFill>
                <a:srgbClr val="FCBF4A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pic>
        <p:nvPicPr>
          <p:cNvPr id="88" name="Google Shape;8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4125" y="4031375"/>
            <a:ext cx="1675725" cy="129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71150" y="4303825"/>
            <a:ext cx="922725" cy="749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36895" y="4303825"/>
            <a:ext cx="762605" cy="75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4775" y="859862"/>
            <a:ext cx="7291901" cy="342377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4"/>
          <p:cNvSpPr txBox="1"/>
          <p:nvPr/>
        </p:nvSpPr>
        <p:spPr>
          <a:xfrm>
            <a:off x="692675" y="522900"/>
            <a:ext cx="466200" cy="409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500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rPr>
              <a:t>AGRITOPIA</a:t>
            </a:r>
            <a:endParaRPr b="1" sz="3500">
              <a:solidFill>
                <a:srgbClr val="FFFFFF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5"/>
          <p:cNvSpPr txBox="1"/>
          <p:nvPr>
            <p:ph type="ctrTitle"/>
          </p:nvPr>
        </p:nvSpPr>
        <p:spPr>
          <a:xfrm>
            <a:off x="2123419" y="297025"/>
            <a:ext cx="56424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POR FAVOR, TOMENSE 5 MINUTOS PARA ...</a:t>
            </a:r>
            <a:endParaRPr/>
          </a:p>
        </p:txBody>
      </p:sp>
      <p:sp>
        <p:nvSpPr>
          <p:cNvPr id="184" name="Google Shape;184;p25"/>
          <p:cNvSpPr txBox="1"/>
          <p:nvPr/>
        </p:nvSpPr>
        <p:spPr>
          <a:xfrm>
            <a:off x="2055575" y="832850"/>
            <a:ext cx="6114300" cy="39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latin typeface="Advent Pro"/>
                <a:ea typeface="Advent Pro"/>
                <a:cs typeface="Advent Pro"/>
                <a:sym typeface="Advent Pro"/>
              </a:rPr>
              <a:t>Presentarse </a:t>
            </a:r>
            <a:endParaRPr b="1" sz="2000"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latin typeface="Advent Pro"/>
                <a:ea typeface="Advent Pro"/>
                <a:cs typeface="Advent Pro"/>
                <a:sym typeface="Advent Pro"/>
              </a:rPr>
              <a:t>Leer la hoja de propuestas</a:t>
            </a:r>
            <a:endParaRPr b="1" sz="2000"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latin typeface="Advent Pro"/>
                <a:ea typeface="Advent Pro"/>
                <a:cs typeface="Advent Pro"/>
                <a:sym typeface="Advent Pro"/>
              </a:rPr>
              <a:t>Determinar quién actuará como Ministro:</a:t>
            </a:r>
            <a:endParaRPr b="1" sz="2000">
              <a:latin typeface="Advent Pro"/>
              <a:ea typeface="Advent Pro"/>
              <a:cs typeface="Advent Pro"/>
              <a:sym typeface="Advent Pr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Advent Pro"/>
              <a:buChar char="●"/>
            </a:pPr>
            <a:r>
              <a:rPr b="1" lang="es" sz="2000">
                <a:latin typeface="Advent Pro"/>
                <a:ea typeface="Advent Pro"/>
                <a:cs typeface="Advent Pro"/>
                <a:sym typeface="Advent Pro"/>
              </a:rPr>
              <a:t>El Ministro deberá usar una etiqueta con su nombre</a:t>
            </a:r>
            <a:endParaRPr b="1" sz="2000">
              <a:latin typeface="Advent Pro"/>
              <a:ea typeface="Advent Pro"/>
              <a:cs typeface="Advent Pro"/>
              <a:sym typeface="Advent Pr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Advent Pro"/>
              <a:buChar char="●"/>
            </a:pPr>
            <a:r>
              <a:rPr b="1" lang="es" sz="2000">
                <a:latin typeface="Advent Pro"/>
                <a:ea typeface="Advent Pro"/>
                <a:cs typeface="Advent Pro"/>
                <a:sym typeface="Advent Pro"/>
              </a:rPr>
              <a:t>El resto deberá usar puntos de colores en su ropa</a:t>
            </a:r>
            <a:endParaRPr b="1" sz="2000"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latin typeface="Advent Pro"/>
                <a:ea typeface="Advent Pro"/>
                <a:cs typeface="Advent Pro"/>
                <a:sym typeface="Advent Pro"/>
              </a:rPr>
              <a:t>El ministro debe estar preparado para compartir los intereses de los grupos</a:t>
            </a:r>
            <a:endParaRPr b="1" sz="2000">
              <a:latin typeface="Advent Pro"/>
              <a:ea typeface="Advent Pro"/>
              <a:cs typeface="Advent Pro"/>
              <a:sym typeface="Advent Pr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48075"/>
            <a:ext cx="9144000" cy="87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6"/>
          <p:cNvSpPr txBox="1"/>
          <p:nvPr/>
        </p:nvSpPr>
        <p:spPr>
          <a:xfrm>
            <a:off x="1371450" y="624325"/>
            <a:ext cx="6401100" cy="71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5000">
                <a:latin typeface="Anton"/>
                <a:ea typeface="Anton"/>
                <a:cs typeface="Anton"/>
                <a:sym typeface="Anton"/>
              </a:rPr>
              <a:t>B I E N V E N I D O S</a:t>
            </a:r>
            <a:endParaRPr sz="5000">
              <a:latin typeface="Anton"/>
              <a:ea typeface="Anton"/>
              <a:cs typeface="Anton"/>
              <a:sym typeface="Anto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2D406A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7" title="Points scored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31475" y="927739"/>
            <a:ext cx="5210082" cy="30665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6" name="Google Shape;196;p27"/>
          <p:cNvGrpSpPr/>
          <p:nvPr/>
        </p:nvGrpSpPr>
        <p:grpSpPr>
          <a:xfrm>
            <a:off x="3908690" y="462402"/>
            <a:ext cx="3137882" cy="2274090"/>
            <a:chOff x="1388925" y="2256200"/>
            <a:chExt cx="2107800" cy="1490425"/>
          </a:xfrm>
        </p:grpSpPr>
        <p:sp>
          <p:nvSpPr>
            <p:cNvPr id="197" name="Google Shape;197;p27"/>
            <p:cNvSpPr/>
            <p:nvPr/>
          </p:nvSpPr>
          <p:spPr>
            <a:xfrm>
              <a:off x="1549725" y="2256200"/>
              <a:ext cx="1947000" cy="1133675"/>
            </a:xfrm>
            <a:custGeom>
              <a:rect b="b" l="l" r="r" t="t"/>
              <a:pathLst>
                <a:path extrusionOk="0" h="45347" w="77880">
                  <a:moveTo>
                    <a:pt x="77880" y="0"/>
                  </a:moveTo>
                  <a:lnTo>
                    <a:pt x="57729" y="1805"/>
                  </a:lnTo>
                  <a:lnTo>
                    <a:pt x="61689" y="7402"/>
                  </a:lnTo>
                  <a:lnTo>
                    <a:pt x="1" y="39182"/>
                  </a:lnTo>
                  <a:lnTo>
                    <a:pt x="2056" y="45347"/>
                  </a:lnTo>
                  <a:lnTo>
                    <a:pt x="64563" y="11028"/>
                  </a:lnTo>
                  <a:lnTo>
                    <a:pt x="68790" y="16308"/>
                  </a:lnTo>
                  <a:lnTo>
                    <a:pt x="77880" y="0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27"/>
            <p:cNvSpPr/>
            <p:nvPr/>
          </p:nvSpPr>
          <p:spPr>
            <a:xfrm>
              <a:off x="1492925" y="3602475"/>
              <a:ext cx="99450" cy="143550"/>
            </a:xfrm>
            <a:custGeom>
              <a:rect b="b" l="l" r="r" t="t"/>
              <a:pathLst>
                <a:path extrusionOk="0" h="5742" w="3978">
                  <a:moveTo>
                    <a:pt x="1955" y="1"/>
                  </a:moveTo>
                  <a:lnTo>
                    <a:pt x="1" y="1571"/>
                  </a:lnTo>
                  <a:lnTo>
                    <a:pt x="118" y="1738"/>
                  </a:lnTo>
                  <a:cubicBezTo>
                    <a:pt x="635" y="2457"/>
                    <a:pt x="2808" y="5364"/>
                    <a:pt x="3326" y="5698"/>
                  </a:cubicBezTo>
                  <a:cubicBezTo>
                    <a:pt x="3368" y="5728"/>
                    <a:pt x="3400" y="5742"/>
                    <a:pt x="3423" y="5742"/>
                  </a:cubicBezTo>
                  <a:cubicBezTo>
                    <a:pt x="3717" y="5742"/>
                    <a:pt x="2657" y="3593"/>
                    <a:pt x="2657" y="3593"/>
                  </a:cubicBezTo>
                  <a:lnTo>
                    <a:pt x="3977" y="2490"/>
                  </a:lnTo>
                  <a:lnTo>
                    <a:pt x="1955" y="1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27"/>
            <p:cNvSpPr/>
            <p:nvPr/>
          </p:nvSpPr>
          <p:spPr>
            <a:xfrm>
              <a:off x="1493750" y="3627125"/>
              <a:ext cx="24675" cy="36775"/>
            </a:xfrm>
            <a:custGeom>
              <a:rect b="b" l="l" r="r" t="t"/>
              <a:pathLst>
                <a:path extrusionOk="0" h="1471" w="987">
                  <a:moveTo>
                    <a:pt x="703" y="0"/>
                  </a:moveTo>
                  <a:lnTo>
                    <a:pt x="1" y="569"/>
                  </a:lnTo>
                  <a:lnTo>
                    <a:pt x="719" y="1471"/>
                  </a:lnTo>
                  <a:cubicBezTo>
                    <a:pt x="903" y="1270"/>
                    <a:pt x="987" y="1003"/>
                    <a:pt x="987" y="736"/>
                  </a:cubicBezTo>
                  <a:cubicBezTo>
                    <a:pt x="987" y="452"/>
                    <a:pt x="887" y="201"/>
                    <a:pt x="703" y="0"/>
                  </a:cubicBezTo>
                  <a:close/>
                </a:path>
              </a:pathLst>
            </a:custGeom>
            <a:solidFill>
              <a:srgbClr val="FFFFF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27"/>
            <p:cNvSpPr/>
            <p:nvPr/>
          </p:nvSpPr>
          <p:spPr>
            <a:xfrm>
              <a:off x="1492925" y="3640900"/>
              <a:ext cx="90250" cy="105725"/>
            </a:xfrm>
            <a:custGeom>
              <a:rect b="b" l="l" r="r" t="t"/>
              <a:pathLst>
                <a:path extrusionOk="0" h="4229" w="3610">
                  <a:moveTo>
                    <a:pt x="51" y="1"/>
                  </a:moveTo>
                  <a:lnTo>
                    <a:pt x="1" y="34"/>
                  </a:lnTo>
                  <a:cubicBezTo>
                    <a:pt x="903" y="1388"/>
                    <a:pt x="3209" y="4228"/>
                    <a:pt x="3409" y="4228"/>
                  </a:cubicBezTo>
                  <a:cubicBezTo>
                    <a:pt x="3610" y="4228"/>
                    <a:pt x="3225" y="3309"/>
                    <a:pt x="3225" y="3309"/>
                  </a:cubicBezTo>
                  <a:cubicBezTo>
                    <a:pt x="3186" y="3265"/>
                    <a:pt x="3128" y="3250"/>
                    <a:pt x="3064" y="3250"/>
                  </a:cubicBezTo>
                  <a:cubicBezTo>
                    <a:pt x="2909" y="3250"/>
                    <a:pt x="2724" y="3343"/>
                    <a:pt x="2724" y="3343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rgbClr val="FFFFF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27"/>
            <p:cNvSpPr/>
            <p:nvPr/>
          </p:nvSpPr>
          <p:spPr>
            <a:xfrm>
              <a:off x="1493350" y="3639675"/>
              <a:ext cx="86075" cy="106100"/>
            </a:xfrm>
            <a:custGeom>
              <a:rect b="b" l="l" r="r" t="t"/>
              <a:pathLst>
                <a:path extrusionOk="0" h="4244" w="3443">
                  <a:moveTo>
                    <a:pt x="1" y="0"/>
                  </a:moveTo>
                  <a:cubicBezTo>
                    <a:pt x="17" y="17"/>
                    <a:pt x="34" y="33"/>
                    <a:pt x="34" y="50"/>
                  </a:cubicBezTo>
                  <a:lnTo>
                    <a:pt x="134" y="184"/>
                  </a:lnTo>
                  <a:lnTo>
                    <a:pt x="485" y="651"/>
                  </a:lnTo>
                  <a:cubicBezTo>
                    <a:pt x="769" y="1052"/>
                    <a:pt x="1187" y="1587"/>
                    <a:pt x="1671" y="2172"/>
                  </a:cubicBezTo>
                  <a:cubicBezTo>
                    <a:pt x="2139" y="2757"/>
                    <a:pt x="2573" y="3275"/>
                    <a:pt x="2908" y="3642"/>
                  </a:cubicBezTo>
                  <a:lnTo>
                    <a:pt x="3292" y="4093"/>
                  </a:lnTo>
                  <a:cubicBezTo>
                    <a:pt x="3325" y="4127"/>
                    <a:pt x="3359" y="4177"/>
                    <a:pt x="3392" y="4210"/>
                  </a:cubicBezTo>
                  <a:cubicBezTo>
                    <a:pt x="3409" y="4210"/>
                    <a:pt x="3426" y="4227"/>
                    <a:pt x="3442" y="4244"/>
                  </a:cubicBezTo>
                  <a:cubicBezTo>
                    <a:pt x="3426" y="4227"/>
                    <a:pt x="3409" y="4210"/>
                    <a:pt x="3409" y="4194"/>
                  </a:cubicBezTo>
                  <a:lnTo>
                    <a:pt x="3309" y="4077"/>
                  </a:lnTo>
                  <a:cubicBezTo>
                    <a:pt x="3192" y="3960"/>
                    <a:pt x="3075" y="3809"/>
                    <a:pt x="2924" y="3625"/>
                  </a:cubicBezTo>
                  <a:cubicBezTo>
                    <a:pt x="2607" y="3258"/>
                    <a:pt x="2172" y="2723"/>
                    <a:pt x="1688" y="2138"/>
                  </a:cubicBezTo>
                  <a:cubicBezTo>
                    <a:pt x="1220" y="1554"/>
                    <a:pt x="802" y="1019"/>
                    <a:pt x="502" y="635"/>
                  </a:cubicBezTo>
                  <a:lnTo>
                    <a:pt x="151" y="167"/>
                  </a:lnTo>
                  <a:cubicBezTo>
                    <a:pt x="101" y="133"/>
                    <a:pt x="67" y="83"/>
                    <a:pt x="50" y="50"/>
                  </a:cubicBezTo>
                  <a:cubicBezTo>
                    <a:pt x="34" y="33"/>
                    <a:pt x="17" y="17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7"/>
            <p:cNvSpPr/>
            <p:nvPr/>
          </p:nvSpPr>
          <p:spPr>
            <a:xfrm>
              <a:off x="1559750" y="3721775"/>
              <a:ext cx="14650" cy="3525"/>
            </a:xfrm>
            <a:custGeom>
              <a:rect b="b" l="l" r="r" t="t"/>
              <a:pathLst>
                <a:path extrusionOk="0" h="141" w="586">
                  <a:moveTo>
                    <a:pt x="358" y="0"/>
                  </a:moveTo>
                  <a:cubicBezTo>
                    <a:pt x="232" y="0"/>
                    <a:pt x="104" y="48"/>
                    <a:pt x="1" y="141"/>
                  </a:cubicBezTo>
                  <a:cubicBezTo>
                    <a:pt x="129" y="71"/>
                    <a:pt x="265" y="42"/>
                    <a:pt x="404" y="42"/>
                  </a:cubicBezTo>
                  <a:cubicBezTo>
                    <a:pt x="464" y="42"/>
                    <a:pt x="525" y="47"/>
                    <a:pt x="586" y="57"/>
                  </a:cubicBezTo>
                  <a:cubicBezTo>
                    <a:pt x="515" y="19"/>
                    <a:pt x="437" y="0"/>
                    <a:pt x="35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27"/>
            <p:cNvSpPr/>
            <p:nvPr/>
          </p:nvSpPr>
          <p:spPr>
            <a:xfrm>
              <a:off x="1554125" y="3697500"/>
              <a:ext cx="4400" cy="2225"/>
            </a:xfrm>
            <a:custGeom>
              <a:rect b="b" l="l" r="r" t="t"/>
              <a:pathLst>
                <a:path extrusionOk="0" h="89" w="176">
                  <a:moveTo>
                    <a:pt x="86" y="1"/>
                  </a:moveTo>
                  <a:cubicBezTo>
                    <a:pt x="42" y="1"/>
                    <a:pt x="0" y="26"/>
                    <a:pt x="9" y="76"/>
                  </a:cubicBezTo>
                  <a:cubicBezTo>
                    <a:pt x="34" y="84"/>
                    <a:pt x="59" y="89"/>
                    <a:pt x="86" y="89"/>
                  </a:cubicBezTo>
                  <a:cubicBezTo>
                    <a:pt x="113" y="89"/>
                    <a:pt x="142" y="84"/>
                    <a:pt x="176" y="76"/>
                  </a:cubicBezTo>
                  <a:cubicBezTo>
                    <a:pt x="176" y="26"/>
                    <a:pt x="130" y="1"/>
                    <a:pt x="8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7"/>
            <p:cNvSpPr/>
            <p:nvPr/>
          </p:nvSpPr>
          <p:spPr>
            <a:xfrm>
              <a:off x="1552650" y="3691875"/>
              <a:ext cx="7125" cy="1575"/>
            </a:xfrm>
            <a:custGeom>
              <a:rect b="b" l="l" r="r" t="t"/>
              <a:pathLst>
                <a:path extrusionOk="0" h="63" w="285">
                  <a:moveTo>
                    <a:pt x="18" y="0"/>
                  </a:moveTo>
                  <a:cubicBezTo>
                    <a:pt x="1" y="17"/>
                    <a:pt x="68" y="34"/>
                    <a:pt x="135" y="50"/>
                  </a:cubicBezTo>
                  <a:cubicBezTo>
                    <a:pt x="176" y="59"/>
                    <a:pt x="210" y="63"/>
                    <a:pt x="235" y="63"/>
                  </a:cubicBezTo>
                  <a:cubicBezTo>
                    <a:pt x="260" y="63"/>
                    <a:pt x="277" y="59"/>
                    <a:pt x="285" y="50"/>
                  </a:cubicBezTo>
                  <a:cubicBezTo>
                    <a:pt x="285" y="34"/>
                    <a:pt x="218" y="17"/>
                    <a:pt x="151" y="17"/>
                  </a:cubicBezTo>
                  <a:cubicBezTo>
                    <a:pt x="68" y="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7"/>
            <p:cNvSpPr/>
            <p:nvPr/>
          </p:nvSpPr>
          <p:spPr>
            <a:xfrm>
              <a:off x="1556000" y="3683925"/>
              <a:ext cx="5450" cy="6725"/>
            </a:xfrm>
            <a:custGeom>
              <a:rect b="b" l="l" r="r" t="t"/>
              <a:pathLst>
                <a:path extrusionOk="0" h="269" w="218">
                  <a:moveTo>
                    <a:pt x="1" y="1"/>
                  </a:moveTo>
                  <a:cubicBezTo>
                    <a:pt x="1" y="18"/>
                    <a:pt x="34" y="84"/>
                    <a:pt x="101" y="151"/>
                  </a:cubicBezTo>
                  <a:cubicBezTo>
                    <a:pt x="151" y="218"/>
                    <a:pt x="201" y="268"/>
                    <a:pt x="218" y="268"/>
                  </a:cubicBezTo>
                  <a:cubicBezTo>
                    <a:pt x="218" y="268"/>
                    <a:pt x="184" y="201"/>
                    <a:pt x="134" y="134"/>
                  </a:cubicBezTo>
                  <a:cubicBezTo>
                    <a:pt x="67" y="51"/>
                    <a:pt x="17" y="1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27"/>
            <p:cNvSpPr/>
            <p:nvPr/>
          </p:nvSpPr>
          <p:spPr>
            <a:xfrm>
              <a:off x="1559350" y="3679700"/>
              <a:ext cx="5875" cy="7675"/>
            </a:xfrm>
            <a:custGeom>
              <a:rect b="b" l="l" r="r" t="t"/>
              <a:pathLst>
                <a:path extrusionOk="0" h="307" w="235">
                  <a:moveTo>
                    <a:pt x="5" y="1"/>
                  </a:moveTo>
                  <a:cubicBezTo>
                    <a:pt x="3" y="1"/>
                    <a:pt x="2" y="1"/>
                    <a:pt x="0" y="3"/>
                  </a:cubicBezTo>
                  <a:cubicBezTo>
                    <a:pt x="17" y="70"/>
                    <a:pt x="34" y="120"/>
                    <a:pt x="84" y="170"/>
                  </a:cubicBezTo>
                  <a:cubicBezTo>
                    <a:pt x="142" y="257"/>
                    <a:pt x="200" y="307"/>
                    <a:pt x="214" y="307"/>
                  </a:cubicBezTo>
                  <a:cubicBezTo>
                    <a:pt x="216" y="307"/>
                    <a:pt x="217" y="306"/>
                    <a:pt x="217" y="303"/>
                  </a:cubicBezTo>
                  <a:cubicBezTo>
                    <a:pt x="234" y="303"/>
                    <a:pt x="167" y="237"/>
                    <a:pt x="117" y="153"/>
                  </a:cubicBezTo>
                  <a:cubicBezTo>
                    <a:pt x="56" y="77"/>
                    <a:pt x="23" y="1"/>
                    <a:pt x="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7"/>
            <p:cNvSpPr/>
            <p:nvPr/>
          </p:nvSpPr>
          <p:spPr>
            <a:xfrm>
              <a:off x="1561025" y="3696875"/>
              <a:ext cx="14225" cy="9525"/>
            </a:xfrm>
            <a:custGeom>
              <a:rect b="b" l="l" r="r" t="t"/>
              <a:pathLst>
                <a:path extrusionOk="0" h="381" w="569">
                  <a:moveTo>
                    <a:pt x="184" y="34"/>
                  </a:moveTo>
                  <a:cubicBezTo>
                    <a:pt x="267" y="34"/>
                    <a:pt x="334" y="51"/>
                    <a:pt x="384" y="84"/>
                  </a:cubicBezTo>
                  <a:cubicBezTo>
                    <a:pt x="468" y="134"/>
                    <a:pt x="518" y="218"/>
                    <a:pt x="535" y="302"/>
                  </a:cubicBezTo>
                  <a:cubicBezTo>
                    <a:pt x="535" y="326"/>
                    <a:pt x="517" y="342"/>
                    <a:pt x="488" y="342"/>
                  </a:cubicBezTo>
                  <a:cubicBezTo>
                    <a:pt x="477" y="342"/>
                    <a:pt x="465" y="339"/>
                    <a:pt x="451" y="335"/>
                  </a:cubicBezTo>
                  <a:cubicBezTo>
                    <a:pt x="418" y="318"/>
                    <a:pt x="384" y="302"/>
                    <a:pt x="351" y="268"/>
                  </a:cubicBezTo>
                  <a:cubicBezTo>
                    <a:pt x="284" y="235"/>
                    <a:pt x="217" y="185"/>
                    <a:pt x="167" y="151"/>
                  </a:cubicBezTo>
                  <a:cubicBezTo>
                    <a:pt x="117" y="109"/>
                    <a:pt x="79" y="72"/>
                    <a:pt x="54" y="44"/>
                  </a:cubicBezTo>
                  <a:lnTo>
                    <a:pt x="54" y="44"/>
                  </a:lnTo>
                  <a:cubicBezTo>
                    <a:pt x="94" y="34"/>
                    <a:pt x="139" y="34"/>
                    <a:pt x="184" y="34"/>
                  </a:cubicBezTo>
                  <a:close/>
                  <a:moveTo>
                    <a:pt x="184" y="1"/>
                  </a:moveTo>
                  <a:cubicBezTo>
                    <a:pt x="137" y="1"/>
                    <a:pt x="89" y="16"/>
                    <a:pt x="42" y="31"/>
                  </a:cubicBezTo>
                  <a:lnTo>
                    <a:pt x="42" y="31"/>
                  </a:lnTo>
                  <a:cubicBezTo>
                    <a:pt x="25" y="12"/>
                    <a:pt x="17" y="1"/>
                    <a:pt x="17" y="1"/>
                  </a:cubicBezTo>
                  <a:lnTo>
                    <a:pt x="17" y="1"/>
                  </a:lnTo>
                  <a:cubicBezTo>
                    <a:pt x="22" y="12"/>
                    <a:pt x="29" y="23"/>
                    <a:pt x="35" y="34"/>
                  </a:cubicBezTo>
                  <a:lnTo>
                    <a:pt x="35" y="34"/>
                  </a:lnTo>
                  <a:cubicBezTo>
                    <a:pt x="35" y="34"/>
                    <a:pt x="34" y="34"/>
                    <a:pt x="33" y="34"/>
                  </a:cubicBezTo>
                  <a:cubicBezTo>
                    <a:pt x="17" y="51"/>
                    <a:pt x="0" y="68"/>
                    <a:pt x="0" y="68"/>
                  </a:cubicBezTo>
                  <a:cubicBezTo>
                    <a:pt x="14" y="59"/>
                    <a:pt x="28" y="52"/>
                    <a:pt x="44" y="47"/>
                  </a:cubicBezTo>
                  <a:lnTo>
                    <a:pt x="44" y="47"/>
                  </a:lnTo>
                  <a:cubicBezTo>
                    <a:pt x="75" y="92"/>
                    <a:pt x="113" y="130"/>
                    <a:pt x="150" y="168"/>
                  </a:cubicBezTo>
                  <a:cubicBezTo>
                    <a:pt x="201" y="218"/>
                    <a:pt x="267" y="268"/>
                    <a:pt x="318" y="302"/>
                  </a:cubicBezTo>
                  <a:cubicBezTo>
                    <a:pt x="368" y="335"/>
                    <a:pt x="401" y="352"/>
                    <a:pt x="451" y="368"/>
                  </a:cubicBezTo>
                  <a:cubicBezTo>
                    <a:pt x="460" y="377"/>
                    <a:pt x="472" y="381"/>
                    <a:pt x="487" y="381"/>
                  </a:cubicBezTo>
                  <a:cubicBezTo>
                    <a:pt x="501" y="381"/>
                    <a:pt x="518" y="377"/>
                    <a:pt x="535" y="368"/>
                  </a:cubicBezTo>
                  <a:cubicBezTo>
                    <a:pt x="551" y="352"/>
                    <a:pt x="568" y="318"/>
                    <a:pt x="568" y="302"/>
                  </a:cubicBezTo>
                  <a:cubicBezTo>
                    <a:pt x="535" y="118"/>
                    <a:pt x="368" y="1"/>
                    <a:pt x="18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7"/>
            <p:cNvSpPr/>
            <p:nvPr/>
          </p:nvSpPr>
          <p:spPr>
            <a:xfrm>
              <a:off x="1561425" y="3687475"/>
              <a:ext cx="6725" cy="10675"/>
            </a:xfrm>
            <a:custGeom>
              <a:rect b="b" l="l" r="r" t="t"/>
              <a:pathLst>
                <a:path extrusionOk="0" h="427" w="269">
                  <a:moveTo>
                    <a:pt x="147" y="1"/>
                  </a:moveTo>
                  <a:cubicBezTo>
                    <a:pt x="126" y="1"/>
                    <a:pt x="109" y="9"/>
                    <a:pt x="101" y="26"/>
                  </a:cubicBezTo>
                  <a:cubicBezTo>
                    <a:pt x="68" y="59"/>
                    <a:pt x="51" y="76"/>
                    <a:pt x="51" y="109"/>
                  </a:cubicBezTo>
                  <a:cubicBezTo>
                    <a:pt x="34" y="160"/>
                    <a:pt x="17" y="210"/>
                    <a:pt x="17" y="277"/>
                  </a:cubicBezTo>
                  <a:cubicBezTo>
                    <a:pt x="1" y="310"/>
                    <a:pt x="1" y="360"/>
                    <a:pt x="17" y="410"/>
                  </a:cubicBezTo>
                  <a:cubicBezTo>
                    <a:pt x="34" y="410"/>
                    <a:pt x="17" y="360"/>
                    <a:pt x="34" y="277"/>
                  </a:cubicBezTo>
                  <a:cubicBezTo>
                    <a:pt x="51" y="226"/>
                    <a:pt x="68" y="176"/>
                    <a:pt x="84" y="126"/>
                  </a:cubicBezTo>
                  <a:cubicBezTo>
                    <a:pt x="98" y="85"/>
                    <a:pt x="134" y="34"/>
                    <a:pt x="164" y="34"/>
                  </a:cubicBezTo>
                  <a:cubicBezTo>
                    <a:pt x="171" y="34"/>
                    <a:pt x="178" y="36"/>
                    <a:pt x="185" y="43"/>
                  </a:cubicBezTo>
                  <a:cubicBezTo>
                    <a:pt x="218" y="93"/>
                    <a:pt x="218" y="160"/>
                    <a:pt x="201" y="210"/>
                  </a:cubicBezTo>
                  <a:cubicBezTo>
                    <a:pt x="185" y="260"/>
                    <a:pt x="168" y="293"/>
                    <a:pt x="134" y="343"/>
                  </a:cubicBezTo>
                  <a:cubicBezTo>
                    <a:pt x="101" y="377"/>
                    <a:pt x="68" y="393"/>
                    <a:pt x="34" y="427"/>
                  </a:cubicBezTo>
                  <a:cubicBezTo>
                    <a:pt x="84" y="427"/>
                    <a:pt x="118" y="393"/>
                    <a:pt x="151" y="360"/>
                  </a:cubicBezTo>
                  <a:cubicBezTo>
                    <a:pt x="185" y="310"/>
                    <a:pt x="218" y="277"/>
                    <a:pt x="235" y="226"/>
                  </a:cubicBezTo>
                  <a:cubicBezTo>
                    <a:pt x="268" y="160"/>
                    <a:pt x="251" y="76"/>
                    <a:pt x="218" y="26"/>
                  </a:cubicBezTo>
                  <a:cubicBezTo>
                    <a:pt x="193" y="9"/>
                    <a:pt x="168" y="1"/>
                    <a:pt x="14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7"/>
            <p:cNvSpPr/>
            <p:nvPr/>
          </p:nvSpPr>
          <p:spPr>
            <a:xfrm>
              <a:off x="1511300" y="3627125"/>
              <a:ext cx="10475" cy="36775"/>
            </a:xfrm>
            <a:custGeom>
              <a:rect b="b" l="l" r="r" t="t"/>
              <a:pathLst>
                <a:path extrusionOk="0" h="1471" w="419">
                  <a:moveTo>
                    <a:pt x="17" y="0"/>
                  </a:moveTo>
                  <a:lnTo>
                    <a:pt x="17" y="0"/>
                  </a:lnTo>
                  <a:cubicBezTo>
                    <a:pt x="1" y="17"/>
                    <a:pt x="84" y="67"/>
                    <a:pt x="151" y="201"/>
                  </a:cubicBezTo>
                  <a:cubicBezTo>
                    <a:pt x="368" y="518"/>
                    <a:pt x="368" y="936"/>
                    <a:pt x="168" y="1270"/>
                  </a:cubicBezTo>
                  <a:cubicBezTo>
                    <a:pt x="84" y="1404"/>
                    <a:pt x="17" y="1454"/>
                    <a:pt x="17" y="1471"/>
                  </a:cubicBezTo>
                  <a:cubicBezTo>
                    <a:pt x="51" y="1454"/>
                    <a:pt x="68" y="1437"/>
                    <a:pt x="68" y="1421"/>
                  </a:cubicBezTo>
                  <a:cubicBezTo>
                    <a:pt x="118" y="1387"/>
                    <a:pt x="151" y="1337"/>
                    <a:pt x="185" y="1287"/>
                  </a:cubicBezTo>
                  <a:cubicBezTo>
                    <a:pt x="418" y="953"/>
                    <a:pt x="418" y="518"/>
                    <a:pt x="185" y="184"/>
                  </a:cubicBezTo>
                  <a:cubicBezTo>
                    <a:pt x="151" y="134"/>
                    <a:pt x="101" y="84"/>
                    <a:pt x="68" y="51"/>
                  </a:cubicBezTo>
                  <a:cubicBezTo>
                    <a:pt x="34" y="17"/>
                    <a:pt x="17" y="0"/>
                    <a:pt x="1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7"/>
            <p:cNvSpPr/>
            <p:nvPr/>
          </p:nvSpPr>
          <p:spPr>
            <a:xfrm>
              <a:off x="1516725" y="3612500"/>
              <a:ext cx="25925" cy="20500"/>
            </a:xfrm>
            <a:custGeom>
              <a:rect b="b" l="l" r="r" t="t"/>
              <a:pathLst>
                <a:path extrusionOk="0" h="820" w="1037">
                  <a:moveTo>
                    <a:pt x="1037" y="1"/>
                  </a:moveTo>
                  <a:lnTo>
                    <a:pt x="1037" y="1"/>
                  </a:lnTo>
                  <a:cubicBezTo>
                    <a:pt x="853" y="134"/>
                    <a:pt x="686" y="268"/>
                    <a:pt x="519" y="402"/>
                  </a:cubicBezTo>
                  <a:cubicBezTo>
                    <a:pt x="335" y="535"/>
                    <a:pt x="168" y="669"/>
                    <a:pt x="1" y="819"/>
                  </a:cubicBezTo>
                  <a:cubicBezTo>
                    <a:pt x="369" y="569"/>
                    <a:pt x="719" y="301"/>
                    <a:pt x="103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7"/>
            <p:cNvSpPr/>
            <p:nvPr/>
          </p:nvSpPr>
          <p:spPr>
            <a:xfrm>
              <a:off x="1524250" y="3666800"/>
              <a:ext cx="14650" cy="18400"/>
            </a:xfrm>
            <a:custGeom>
              <a:rect b="b" l="l" r="r" t="t"/>
              <a:pathLst>
                <a:path extrusionOk="0" h="736" w="586">
                  <a:moveTo>
                    <a:pt x="1" y="1"/>
                  </a:moveTo>
                  <a:cubicBezTo>
                    <a:pt x="68" y="151"/>
                    <a:pt x="151" y="285"/>
                    <a:pt x="251" y="402"/>
                  </a:cubicBezTo>
                  <a:cubicBezTo>
                    <a:pt x="352" y="535"/>
                    <a:pt x="452" y="636"/>
                    <a:pt x="585" y="736"/>
                  </a:cubicBezTo>
                  <a:cubicBezTo>
                    <a:pt x="585" y="736"/>
                    <a:pt x="452" y="586"/>
                    <a:pt x="285" y="385"/>
                  </a:cubicBezTo>
                  <a:cubicBezTo>
                    <a:pt x="118" y="16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7"/>
            <p:cNvSpPr/>
            <p:nvPr/>
          </p:nvSpPr>
          <p:spPr>
            <a:xfrm>
              <a:off x="1511725" y="3654700"/>
              <a:ext cx="2950" cy="4600"/>
            </a:xfrm>
            <a:custGeom>
              <a:rect b="b" l="l" r="r" t="t"/>
              <a:pathLst>
                <a:path extrusionOk="0" h="184" w="118">
                  <a:moveTo>
                    <a:pt x="101" y="0"/>
                  </a:moveTo>
                  <a:cubicBezTo>
                    <a:pt x="84" y="0"/>
                    <a:pt x="67" y="50"/>
                    <a:pt x="51" y="84"/>
                  </a:cubicBezTo>
                  <a:cubicBezTo>
                    <a:pt x="34" y="134"/>
                    <a:pt x="0" y="167"/>
                    <a:pt x="17" y="184"/>
                  </a:cubicBezTo>
                  <a:cubicBezTo>
                    <a:pt x="17" y="184"/>
                    <a:pt x="67" y="167"/>
                    <a:pt x="84" y="100"/>
                  </a:cubicBezTo>
                  <a:cubicBezTo>
                    <a:pt x="117" y="50"/>
                    <a:pt x="117" y="0"/>
                    <a:pt x="1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7"/>
            <p:cNvSpPr/>
            <p:nvPr/>
          </p:nvSpPr>
          <p:spPr>
            <a:xfrm>
              <a:off x="1515475" y="3645500"/>
              <a:ext cx="1275" cy="4200"/>
            </a:xfrm>
            <a:custGeom>
              <a:rect b="b" l="l" r="r" t="t"/>
              <a:pathLst>
                <a:path extrusionOk="0" h="168" w="51">
                  <a:moveTo>
                    <a:pt x="34" y="1"/>
                  </a:moveTo>
                  <a:cubicBezTo>
                    <a:pt x="18" y="1"/>
                    <a:pt x="1" y="34"/>
                    <a:pt x="1" y="84"/>
                  </a:cubicBezTo>
                  <a:cubicBezTo>
                    <a:pt x="1" y="134"/>
                    <a:pt x="1" y="168"/>
                    <a:pt x="18" y="168"/>
                  </a:cubicBezTo>
                  <a:cubicBezTo>
                    <a:pt x="18" y="168"/>
                    <a:pt x="34" y="134"/>
                    <a:pt x="34" y="84"/>
                  </a:cubicBezTo>
                  <a:cubicBezTo>
                    <a:pt x="51" y="34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7"/>
            <p:cNvSpPr/>
            <p:nvPr/>
          </p:nvSpPr>
          <p:spPr>
            <a:xfrm>
              <a:off x="1513400" y="3636725"/>
              <a:ext cx="2525" cy="4625"/>
            </a:xfrm>
            <a:custGeom>
              <a:rect b="b" l="l" r="r" t="t"/>
              <a:pathLst>
                <a:path extrusionOk="0" h="185" w="101">
                  <a:moveTo>
                    <a:pt x="0" y="1"/>
                  </a:moveTo>
                  <a:cubicBezTo>
                    <a:pt x="0" y="17"/>
                    <a:pt x="17" y="51"/>
                    <a:pt x="34" y="84"/>
                  </a:cubicBezTo>
                  <a:cubicBezTo>
                    <a:pt x="50" y="134"/>
                    <a:pt x="50" y="185"/>
                    <a:pt x="67" y="185"/>
                  </a:cubicBezTo>
                  <a:cubicBezTo>
                    <a:pt x="84" y="185"/>
                    <a:pt x="101" y="134"/>
                    <a:pt x="84" y="84"/>
                  </a:cubicBezTo>
                  <a:cubicBezTo>
                    <a:pt x="50" y="17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27"/>
            <p:cNvSpPr/>
            <p:nvPr/>
          </p:nvSpPr>
          <p:spPr>
            <a:xfrm>
              <a:off x="1510475" y="3631125"/>
              <a:ext cx="1700" cy="2400"/>
            </a:xfrm>
            <a:custGeom>
              <a:rect b="b" l="l" r="r" t="t"/>
              <a:pathLst>
                <a:path extrusionOk="0" h="96" w="68">
                  <a:moveTo>
                    <a:pt x="30" y="1"/>
                  </a:moveTo>
                  <a:cubicBezTo>
                    <a:pt x="26" y="1"/>
                    <a:pt x="21" y="3"/>
                    <a:pt x="17" y="8"/>
                  </a:cubicBezTo>
                  <a:cubicBezTo>
                    <a:pt x="0" y="8"/>
                    <a:pt x="0" y="24"/>
                    <a:pt x="17" y="58"/>
                  </a:cubicBezTo>
                  <a:cubicBezTo>
                    <a:pt x="17" y="71"/>
                    <a:pt x="28" y="96"/>
                    <a:pt x="41" y="96"/>
                  </a:cubicBezTo>
                  <a:cubicBezTo>
                    <a:pt x="44" y="96"/>
                    <a:pt x="47" y="94"/>
                    <a:pt x="50" y="91"/>
                  </a:cubicBezTo>
                  <a:cubicBezTo>
                    <a:pt x="67" y="91"/>
                    <a:pt x="67" y="74"/>
                    <a:pt x="50" y="41"/>
                  </a:cubicBezTo>
                  <a:cubicBezTo>
                    <a:pt x="50" y="16"/>
                    <a:pt x="41" y="1"/>
                    <a:pt x="3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27"/>
            <p:cNvSpPr/>
            <p:nvPr/>
          </p:nvSpPr>
          <p:spPr>
            <a:xfrm>
              <a:off x="2108225" y="3504325"/>
              <a:ext cx="149150" cy="69600"/>
            </a:xfrm>
            <a:custGeom>
              <a:rect b="b" l="l" r="r" t="t"/>
              <a:pathLst>
                <a:path extrusionOk="0" h="2784" w="5966">
                  <a:moveTo>
                    <a:pt x="117" y="0"/>
                  </a:moveTo>
                  <a:lnTo>
                    <a:pt x="0" y="2506"/>
                  </a:lnTo>
                  <a:lnTo>
                    <a:pt x="201" y="2523"/>
                  </a:lnTo>
                  <a:cubicBezTo>
                    <a:pt x="906" y="2590"/>
                    <a:pt x="3341" y="2784"/>
                    <a:pt x="4605" y="2784"/>
                  </a:cubicBezTo>
                  <a:cubicBezTo>
                    <a:pt x="4928" y="2784"/>
                    <a:pt x="5175" y="2771"/>
                    <a:pt x="5297" y="2740"/>
                  </a:cubicBezTo>
                  <a:cubicBezTo>
                    <a:pt x="5965" y="2557"/>
                    <a:pt x="3275" y="1838"/>
                    <a:pt x="3275" y="1838"/>
                  </a:cubicBezTo>
                  <a:lnTo>
                    <a:pt x="3325" y="117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27"/>
            <p:cNvSpPr/>
            <p:nvPr/>
          </p:nvSpPr>
          <p:spPr>
            <a:xfrm>
              <a:off x="2108625" y="3543525"/>
              <a:ext cx="28850" cy="23900"/>
            </a:xfrm>
            <a:custGeom>
              <a:rect b="b" l="l" r="r" t="t"/>
              <a:pathLst>
                <a:path extrusionOk="0" h="956" w="1154">
                  <a:moveTo>
                    <a:pt x="93" y="1"/>
                  </a:moveTo>
                  <a:cubicBezTo>
                    <a:pt x="73" y="1"/>
                    <a:pt x="54" y="2"/>
                    <a:pt x="34" y="3"/>
                  </a:cubicBezTo>
                  <a:lnTo>
                    <a:pt x="1" y="888"/>
                  </a:lnTo>
                  <a:lnTo>
                    <a:pt x="1154" y="955"/>
                  </a:lnTo>
                  <a:cubicBezTo>
                    <a:pt x="1120" y="688"/>
                    <a:pt x="987" y="437"/>
                    <a:pt x="770" y="253"/>
                  </a:cubicBezTo>
                  <a:cubicBezTo>
                    <a:pt x="584" y="98"/>
                    <a:pt x="340" y="1"/>
                    <a:pt x="93" y="1"/>
                  </a:cubicBezTo>
                  <a:close/>
                </a:path>
              </a:pathLst>
            </a:custGeom>
            <a:solidFill>
              <a:srgbClr val="FFFFF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27"/>
            <p:cNvSpPr/>
            <p:nvPr/>
          </p:nvSpPr>
          <p:spPr>
            <a:xfrm>
              <a:off x="2108225" y="3560300"/>
              <a:ext cx="138275" cy="13250"/>
            </a:xfrm>
            <a:custGeom>
              <a:rect b="b" l="l" r="r" t="t"/>
              <a:pathLst>
                <a:path extrusionOk="0" h="530" w="5531">
                  <a:moveTo>
                    <a:pt x="4578" y="0"/>
                  </a:moveTo>
                  <a:cubicBezTo>
                    <a:pt x="4395" y="0"/>
                    <a:pt x="4278" y="401"/>
                    <a:pt x="4278" y="401"/>
                  </a:cubicBezTo>
                  <a:lnTo>
                    <a:pt x="17" y="201"/>
                  </a:lnTo>
                  <a:lnTo>
                    <a:pt x="0" y="267"/>
                  </a:lnTo>
                  <a:cubicBezTo>
                    <a:pt x="1162" y="411"/>
                    <a:pt x="3369" y="529"/>
                    <a:pt x="4571" y="529"/>
                  </a:cubicBezTo>
                  <a:cubicBezTo>
                    <a:pt x="5046" y="529"/>
                    <a:pt x="5364" y="511"/>
                    <a:pt x="5397" y="468"/>
                  </a:cubicBezTo>
                  <a:cubicBezTo>
                    <a:pt x="5531" y="318"/>
                    <a:pt x="4578" y="0"/>
                    <a:pt x="4578" y="0"/>
                  </a:cubicBezTo>
                  <a:close/>
                </a:path>
              </a:pathLst>
            </a:custGeom>
            <a:solidFill>
              <a:srgbClr val="FFFFF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7"/>
            <p:cNvSpPr/>
            <p:nvPr/>
          </p:nvSpPr>
          <p:spPr>
            <a:xfrm>
              <a:off x="2107375" y="3564875"/>
              <a:ext cx="136200" cy="5875"/>
            </a:xfrm>
            <a:custGeom>
              <a:rect b="b" l="l" r="r" t="t"/>
              <a:pathLst>
                <a:path extrusionOk="0" h="235" w="5448">
                  <a:moveTo>
                    <a:pt x="1" y="1"/>
                  </a:moveTo>
                  <a:cubicBezTo>
                    <a:pt x="18" y="18"/>
                    <a:pt x="34" y="18"/>
                    <a:pt x="51" y="18"/>
                  </a:cubicBezTo>
                  <a:cubicBezTo>
                    <a:pt x="101" y="18"/>
                    <a:pt x="151" y="34"/>
                    <a:pt x="218" y="34"/>
                  </a:cubicBezTo>
                  <a:lnTo>
                    <a:pt x="786" y="84"/>
                  </a:lnTo>
                  <a:cubicBezTo>
                    <a:pt x="1287" y="118"/>
                    <a:pt x="1972" y="151"/>
                    <a:pt x="2724" y="185"/>
                  </a:cubicBezTo>
                  <a:cubicBezTo>
                    <a:pt x="3476" y="218"/>
                    <a:pt x="4145" y="235"/>
                    <a:pt x="4646" y="235"/>
                  </a:cubicBezTo>
                  <a:lnTo>
                    <a:pt x="5381" y="235"/>
                  </a:lnTo>
                  <a:cubicBezTo>
                    <a:pt x="5414" y="235"/>
                    <a:pt x="5431" y="235"/>
                    <a:pt x="5448" y="218"/>
                  </a:cubicBezTo>
                  <a:lnTo>
                    <a:pt x="5231" y="218"/>
                  </a:lnTo>
                  <a:lnTo>
                    <a:pt x="4646" y="201"/>
                  </a:lnTo>
                  <a:cubicBezTo>
                    <a:pt x="4145" y="201"/>
                    <a:pt x="3476" y="185"/>
                    <a:pt x="2724" y="151"/>
                  </a:cubicBezTo>
                  <a:cubicBezTo>
                    <a:pt x="1972" y="118"/>
                    <a:pt x="1287" y="84"/>
                    <a:pt x="803" y="51"/>
                  </a:cubicBezTo>
                  <a:lnTo>
                    <a:pt x="218" y="18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27"/>
            <p:cNvSpPr/>
            <p:nvPr/>
          </p:nvSpPr>
          <p:spPr>
            <a:xfrm>
              <a:off x="2215150" y="3559450"/>
              <a:ext cx="8375" cy="12150"/>
            </a:xfrm>
            <a:custGeom>
              <a:rect b="b" l="l" r="r" t="t"/>
              <a:pathLst>
                <a:path extrusionOk="0" h="486" w="335">
                  <a:moveTo>
                    <a:pt x="335" y="1"/>
                  </a:moveTo>
                  <a:lnTo>
                    <a:pt x="335" y="1"/>
                  </a:lnTo>
                  <a:cubicBezTo>
                    <a:pt x="134" y="68"/>
                    <a:pt x="1" y="268"/>
                    <a:pt x="1" y="485"/>
                  </a:cubicBezTo>
                  <a:cubicBezTo>
                    <a:pt x="51" y="285"/>
                    <a:pt x="168" y="118"/>
                    <a:pt x="33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27"/>
            <p:cNvSpPr/>
            <p:nvPr/>
          </p:nvSpPr>
          <p:spPr>
            <a:xfrm>
              <a:off x="2191750" y="3551925"/>
              <a:ext cx="5050" cy="6725"/>
            </a:xfrm>
            <a:custGeom>
              <a:rect b="b" l="l" r="r" t="t"/>
              <a:pathLst>
                <a:path extrusionOk="0" h="269" w="202">
                  <a:moveTo>
                    <a:pt x="201" y="1"/>
                  </a:moveTo>
                  <a:cubicBezTo>
                    <a:pt x="185" y="1"/>
                    <a:pt x="135" y="51"/>
                    <a:pt x="85" y="118"/>
                  </a:cubicBezTo>
                  <a:cubicBezTo>
                    <a:pt x="34" y="201"/>
                    <a:pt x="1" y="268"/>
                    <a:pt x="18" y="268"/>
                  </a:cubicBezTo>
                  <a:cubicBezTo>
                    <a:pt x="18" y="268"/>
                    <a:pt x="68" y="218"/>
                    <a:pt x="118" y="151"/>
                  </a:cubicBezTo>
                  <a:cubicBezTo>
                    <a:pt x="168" y="68"/>
                    <a:pt x="201" y="18"/>
                    <a:pt x="2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27"/>
            <p:cNvSpPr/>
            <p:nvPr/>
          </p:nvSpPr>
          <p:spPr>
            <a:xfrm>
              <a:off x="2185500" y="3550575"/>
              <a:ext cx="5450" cy="4425"/>
            </a:xfrm>
            <a:custGeom>
              <a:rect b="b" l="l" r="r" t="t"/>
              <a:pathLst>
                <a:path extrusionOk="0" h="177" w="218">
                  <a:moveTo>
                    <a:pt x="212" y="0"/>
                  </a:moveTo>
                  <a:cubicBezTo>
                    <a:pt x="194" y="0"/>
                    <a:pt x="142" y="30"/>
                    <a:pt x="101" y="72"/>
                  </a:cubicBezTo>
                  <a:cubicBezTo>
                    <a:pt x="50" y="122"/>
                    <a:pt x="0" y="172"/>
                    <a:pt x="17" y="172"/>
                  </a:cubicBezTo>
                  <a:cubicBezTo>
                    <a:pt x="17" y="175"/>
                    <a:pt x="19" y="176"/>
                    <a:pt x="22" y="176"/>
                  </a:cubicBezTo>
                  <a:cubicBezTo>
                    <a:pt x="35" y="176"/>
                    <a:pt x="76" y="146"/>
                    <a:pt x="117" y="105"/>
                  </a:cubicBezTo>
                  <a:cubicBezTo>
                    <a:pt x="184" y="55"/>
                    <a:pt x="218" y="5"/>
                    <a:pt x="218" y="5"/>
                  </a:cubicBezTo>
                  <a:cubicBezTo>
                    <a:pt x="218" y="2"/>
                    <a:pt x="215" y="0"/>
                    <a:pt x="21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7"/>
            <p:cNvSpPr/>
            <p:nvPr/>
          </p:nvSpPr>
          <p:spPr>
            <a:xfrm>
              <a:off x="2180900" y="3541900"/>
              <a:ext cx="9225" cy="1575"/>
            </a:xfrm>
            <a:custGeom>
              <a:rect b="b" l="l" r="r" t="t"/>
              <a:pathLst>
                <a:path extrusionOk="0" h="63" w="369">
                  <a:moveTo>
                    <a:pt x="1" y="1"/>
                  </a:moveTo>
                  <a:cubicBezTo>
                    <a:pt x="51" y="34"/>
                    <a:pt x="118" y="51"/>
                    <a:pt x="184" y="51"/>
                  </a:cubicBezTo>
                  <a:cubicBezTo>
                    <a:pt x="205" y="58"/>
                    <a:pt x="232" y="62"/>
                    <a:pt x="259" y="62"/>
                  </a:cubicBezTo>
                  <a:cubicBezTo>
                    <a:pt x="298" y="62"/>
                    <a:pt x="339" y="54"/>
                    <a:pt x="368" y="34"/>
                  </a:cubicBezTo>
                  <a:cubicBezTo>
                    <a:pt x="301" y="18"/>
                    <a:pt x="251" y="18"/>
                    <a:pt x="184" y="18"/>
                  </a:cubicBezTo>
                  <a:cubicBezTo>
                    <a:pt x="118" y="1"/>
                    <a:pt x="51" y="1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7"/>
            <p:cNvSpPr/>
            <p:nvPr/>
          </p:nvSpPr>
          <p:spPr>
            <a:xfrm>
              <a:off x="2195100" y="3544950"/>
              <a:ext cx="15475" cy="8275"/>
            </a:xfrm>
            <a:custGeom>
              <a:rect b="b" l="l" r="r" t="t"/>
              <a:pathLst>
                <a:path extrusionOk="0" h="331" w="619">
                  <a:moveTo>
                    <a:pt x="402" y="36"/>
                  </a:moveTo>
                  <a:cubicBezTo>
                    <a:pt x="454" y="36"/>
                    <a:pt x="510" y="48"/>
                    <a:pt x="552" y="79"/>
                  </a:cubicBezTo>
                  <a:cubicBezTo>
                    <a:pt x="585" y="96"/>
                    <a:pt x="569" y="130"/>
                    <a:pt x="535" y="163"/>
                  </a:cubicBezTo>
                  <a:cubicBezTo>
                    <a:pt x="502" y="180"/>
                    <a:pt x="452" y="196"/>
                    <a:pt x="418" y="196"/>
                  </a:cubicBezTo>
                  <a:cubicBezTo>
                    <a:pt x="352" y="230"/>
                    <a:pt x="268" y="230"/>
                    <a:pt x="201" y="247"/>
                  </a:cubicBezTo>
                  <a:cubicBezTo>
                    <a:pt x="144" y="255"/>
                    <a:pt x="95" y="259"/>
                    <a:pt x="60" y="261"/>
                  </a:cubicBezTo>
                  <a:lnTo>
                    <a:pt x="60" y="261"/>
                  </a:lnTo>
                  <a:cubicBezTo>
                    <a:pt x="78" y="224"/>
                    <a:pt x="103" y="188"/>
                    <a:pt x="134" y="146"/>
                  </a:cubicBezTo>
                  <a:cubicBezTo>
                    <a:pt x="184" y="96"/>
                    <a:pt x="235" y="63"/>
                    <a:pt x="318" y="46"/>
                  </a:cubicBezTo>
                  <a:cubicBezTo>
                    <a:pt x="343" y="40"/>
                    <a:pt x="372" y="36"/>
                    <a:pt x="402" y="36"/>
                  </a:cubicBezTo>
                  <a:close/>
                  <a:moveTo>
                    <a:pt x="395" y="0"/>
                  </a:moveTo>
                  <a:cubicBezTo>
                    <a:pt x="285" y="0"/>
                    <a:pt x="181" y="45"/>
                    <a:pt x="118" y="130"/>
                  </a:cubicBezTo>
                  <a:cubicBezTo>
                    <a:pt x="84" y="179"/>
                    <a:pt x="51" y="213"/>
                    <a:pt x="34" y="262"/>
                  </a:cubicBezTo>
                  <a:lnTo>
                    <a:pt x="34" y="262"/>
                  </a:lnTo>
                  <a:cubicBezTo>
                    <a:pt x="13" y="263"/>
                    <a:pt x="1" y="263"/>
                    <a:pt x="1" y="263"/>
                  </a:cubicBezTo>
                  <a:cubicBezTo>
                    <a:pt x="12" y="266"/>
                    <a:pt x="23" y="268"/>
                    <a:pt x="34" y="270"/>
                  </a:cubicBezTo>
                  <a:lnTo>
                    <a:pt x="34" y="270"/>
                  </a:lnTo>
                  <a:cubicBezTo>
                    <a:pt x="34" y="288"/>
                    <a:pt x="34" y="315"/>
                    <a:pt x="34" y="330"/>
                  </a:cubicBezTo>
                  <a:cubicBezTo>
                    <a:pt x="39" y="310"/>
                    <a:pt x="46" y="291"/>
                    <a:pt x="54" y="273"/>
                  </a:cubicBezTo>
                  <a:lnTo>
                    <a:pt x="54" y="273"/>
                  </a:lnTo>
                  <a:cubicBezTo>
                    <a:pt x="103" y="280"/>
                    <a:pt x="152" y="280"/>
                    <a:pt x="201" y="280"/>
                  </a:cubicBezTo>
                  <a:cubicBezTo>
                    <a:pt x="285" y="263"/>
                    <a:pt x="352" y="263"/>
                    <a:pt x="435" y="230"/>
                  </a:cubicBezTo>
                  <a:cubicBezTo>
                    <a:pt x="469" y="230"/>
                    <a:pt x="519" y="213"/>
                    <a:pt x="552" y="196"/>
                  </a:cubicBezTo>
                  <a:cubicBezTo>
                    <a:pt x="585" y="180"/>
                    <a:pt x="602" y="146"/>
                    <a:pt x="602" y="130"/>
                  </a:cubicBezTo>
                  <a:cubicBezTo>
                    <a:pt x="619" y="96"/>
                    <a:pt x="602" y="63"/>
                    <a:pt x="585" y="46"/>
                  </a:cubicBezTo>
                  <a:cubicBezTo>
                    <a:pt x="524" y="15"/>
                    <a:pt x="458" y="0"/>
                    <a:pt x="39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27"/>
            <p:cNvSpPr/>
            <p:nvPr/>
          </p:nvSpPr>
          <p:spPr>
            <a:xfrm>
              <a:off x="2189675" y="3541900"/>
              <a:ext cx="7550" cy="10050"/>
            </a:xfrm>
            <a:custGeom>
              <a:rect b="b" l="l" r="r" t="t"/>
              <a:pathLst>
                <a:path extrusionOk="0" h="402" w="302">
                  <a:moveTo>
                    <a:pt x="84" y="1"/>
                  </a:moveTo>
                  <a:cubicBezTo>
                    <a:pt x="34" y="1"/>
                    <a:pt x="0" y="51"/>
                    <a:pt x="17" y="84"/>
                  </a:cubicBezTo>
                  <a:cubicBezTo>
                    <a:pt x="17" y="118"/>
                    <a:pt x="34" y="151"/>
                    <a:pt x="51" y="185"/>
                  </a:cubicBezTo>
                  <a:cubicBezTo>
                    <a:pt x="67" y="235"/>
                    <a:pt x="101" y="268"/>
                    <a:pt x="134" y="318"/>
                  </a:cubicBezTo>
                  <a:cubicBezTo>
                    <a:pt x="168" y="352"/>
                    <a:pt x="201" y="385"/>
                    <a:pt x="251" y="402"/>
                  </a:cubicBezTo>
                  <a:cubicBezTo>
                    <a:pt x="251" y="402"/>
                    <a:pt x="218" y="369"/>
                    <a:pt x="151" y="302"/>
                  </a:cubicBezTo>
                  <a:cubicBezTo>
                    <a:pt x="134" y="252"/>
                    <a:pt x="101" y="218"/>
                    <a:pt x="84" y="168"/>
                  </a:cubicBezTo>
                  <a:cubicBezTo>
                    <a:pt x="51" y="118"/>
                    <a:pt x="34" y="51"/>
                    <a:pt x="84" y="34"/>
                  </a:cubicBezTo>
                  <a:cubicBezTo>
                    <a:pt x="134" y="34"/>
                    <a:pt x="184" y="84"/>
                    <a:pt x="218" y="135"/>
                  </a:cubicBezTo>
                  <a:cubicBezTo>
                    <a:pt x="251" y="168"/>
                    <a:pt x="268" y="218"/>
                    <a:pt x="268" y="268"/>
                  </a:cubicBezTo>
                  <a:cubicBezTo>
                    <a:pt x="268" y="318"/>
                    <a:pt x="268" y="352"/>
                    <a:pt x="268" y="402"/>
                  </a:cubicBezTo>
                  <a:cubicBezTo>
                    <a:pt x="301" y="369"/>
                    <a:pt x="301" y="318"/>
                    <a:pt x="301" y="268"/>
                  </a:cubicBezTo>
                  <a:cubicBezTo>
                    <a:pt x="301" y="201"/>
                    <a:pt x="284" y="151"/>
                    <a:pt x="251" y="101"/>
                  </a:cubicBezTo>
                  <a:cubicBezTo>
                    <a:pt x="218" y="51"/>
                    <a:pt x="151" y="1"/>
                    <a:pt x="8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7"/>
            <p:cNvSpPr/>
            <p:nvPr/>
          </p:nvSpPr>
          <p:spPr>
            <a:xfrm>
              <a:off x="2109900" y="3542750"/>
              <a:ext cx="27575" cy="24250"/>
            </a:xfrm>
            <a:custGeom>
              <a:rect b="b" l="l" r="r" t="t"/>
              <a:pathLst>
                <a:path extrusionOk="0" h="970" w="1103">
                  <a:moveTo>
                    <a:pt x="67" y="0"/>
                  </a:moveTo>
                  <a:cubicBezTo>
                    <a:pt x="34" y="0"/>
                    <a:pt x="17" y="17"/>
                    <a:pt x="0" y="17"/>
                  </a:cubicBezTo>
                  <a:cubicBezTo>
                    <a:pt x="0" y="17"/>
                    <a:pt x="84" y="17"/>
                    <a:pt x="234" y="34"/>
                  </a:cubicBezTo>
                  <a:cubicBezTo>
                    <a:pt x="618" y="84"/>
                    <a:pt x="936" y="368"/>
                    <a:pt x="1053" y="736"/>
                  </a:cubicBezTo>
                  <a:cubicBezTo>
                    <a:pt x="1086" y="869"/>
                    <a:pt x="1086" y="969"/>
                    <a:pt x="1103" y="969"/>
                  </a:cubicBezTo>
                  <a:cubicBezTo>
                    <a:pt x="1103" y="953"/>
                    <a:pt x="1103" y="919"/>
                    <a:pt x="1103" y="903"/>
                  </a:cubicBezTo>
                  <a:cubicBezTo>
                    <a:pt x="1103" y="852"/>
                    <a:pt x="1086" y="786"/>
                    <a:pt x="1069" y="736"/>
                  </a:cubicBezTo>
                  <a:cubicBezTo>
                    <a:pt x="969" y="335"/>
                    <a:pt x="635" y="50"/>
                    <a:pt x="2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27"/>
            <p:cNvSpPr/>
            <p:nvPr/>
          </p:nvSpPr>
          <p:spPr>
            <a:xfrm>
              <a:off x="2117825" y="3510175"/>
              <a:ext cx="1700" cy="33025"/>
            </a:xfrm>
            <a:custGeom>
              <a:rect b="b" l="l" r="r" t="t"/>
              <a:pathLst>
                <a:path extrusionOk="0" h="1321" w="68">
                  <a:moveTo>
                    <a:pt x="67" y="0"/>
                  </a:moveTo>
                  <a:cubicBezTo>
                    <a:pt x="17" y="434"/>
                    <a:pt x="1" y="869"/>
                    <a:pt x="1" y="1320"/>
                  </a:cubicBezTo>
                  <a:cubicBezTo>
                    <a:pt x="34" y="1103"/>
                    <a:pt x="51" y="886"/>
                    <a:pt x="51" y="652"/>
                  </a:cubicBezTo>
                  <a:cubicBezTo>
                    <a:pt x="67" y="434"/>
                    <a:pt x="67" y="217"/>
                    <a:pt x="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27"/>
            <p:cNvSpPr/>
            <p:nvPr/>
          </p:nvSpPr>
          <p:spPr>
            <a:xfrm>
              <a:off x="2147900" y="3559875"/>
              <a:ext cx="23425" cy="1975"/>
            </a:xfrm>
            <a:custGeom>
              <a:rect b="b" l="l" r="r" t="t"/>
              <a:pathLst>
                <a:path extrusionOk="0" h="79" w="937">
                  <a:moveTo>
                    <a:pt x="1" y="0"/>
                  </a:moveTo>
                  <a:lnTo>
                    <a:pt x="1" y="0"/>
                  </a:lnTo>
                  <a:cubicBezTo>
                    <a:pt x="151" y="51"/>
                    <a:pt x="301" y="67"/>
                    <a:pt x="468" y="67"/>
                  </a:cubicBezTo>
                  <a:cubicBezTo>
                    <a:pt x="531" y="74"/>
                    <a:pt x="596" y="78"/>
                    <a:pt x="662" y="78"/>
                  </a:cubicBezTo>
                  <a:cubicBezTo>
                    <a:pt x="754" y="78"/>
                    <a:pt x="848" y="70"/>
                    <a:pt x="936" y="51"/>
                  </a:cubicBezTo>
                  <a:cubicBezTo>
                    <a:pt x="936" y="42"/>
                    <a:pt x="882" y="42"/>
                    <a:pt x="796" y="42"/>
                  </a:cubicBezTo>
                  <a:cubicBezTo>
                    <a:pt x="711" y="42"/>
                    <a:pt x="594" y="42"/>
                    <a:pt x="468" y="34"/>
                  </a:cubicBezTo>
                  <a:cubicBezTo>
                    <a:pt x="218" y="1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27"/>
            <p:cNvSpPr/>
            <p:nvPr/>
          </p:nvSpPr>
          <p:spPr>
            <a:xfrm>
              <a:off x="2132025" y="3559350"/>
              <a:ext cx="2525" cy="4725"/>
            </a:xfrm>
            <a:custGeom>
              <a:rect b="b" l="l" r="r" t="t"/>
              <a:pathLst>
                <a:path extrusionOk="0" h="189" w="101">
                  <a:moveTo>
                    <a:pt x="11" y="0"/>
                  </a:moveTo>
                  <a:cubicBezTo>
                    <a:pt x="7" y="0"/>
                    <a:pt x="4" y="2"/>
                    <a:pt x="1" y="5"/>
                  </a:cubicBezTo>
                  <a:cubicBezTo>
                    <a:pt x="1" y="5"/>
                    <a:pt x="17" y="38"/>
                    <a:pt x="34" y="88"/>
                  </a:cubicBezTo>
                  <a:cubicBezTo>
                    <a:pt x="68" y="138"/>
                    <a:pt x="68" y="188"/>
                    <a:pt x="84" y="188"/>
                  </a:cubicBezTo>
                  <a:cubicBezTo>
                    <a:pt x="84" y="188"/>
                    <a:pt x="101" y="138"/>
                    <a:pt x="84" y="88"/>
                  </a:cubicBezTo>
                  <a:cubicBezTo>
                    <a:pt x="57" y="33"/>
                    <a:pt x="29" y="0"/>
                    <a:pt x="1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27"/>
            <p:cNvSpPr/>
            <p:nvPr/>
          </p:nvSpPr>
          <p:spPr>
            <a:xfrm>
              <a:off x="2126175" y="3551825"/>
              <a:ext cx="3375" cy="3175"/>
            </a:xfrm>
            <a:custGeom>
              <a:rect b="b" l="l" r="r" t="t"/>
              <a:pathLst>
                <a:path extrusionOk="0" h="127" w="135">
                  <a:moveTo>
                    <a:pt x="21" y="0"/>
                  </a:moveTo>
                  <a:cubicBezTo>
                    <a:pt x="19" y="0"/>
                    <a:pt x="17" y="2"/>
                    <a:pt x="17" y="5"/>
                  </a:cubicBezTo>
                  <a:cubicBezTo>
                    <a:pt x="1" y="5"/>
                    <a:pt x="17" y="38"/>
                    <a:pt x="51" y="72"/>
                  </a:cubicBezTo>
                  <a:cubicBezTo>
                    <a:pt x="78" y="99"/>
                    <a:pt x="105" y="126"/>
                    <a:pt x="124" y="126"/>
                  </a:cubicBezTo>
                  <a:cubicBezTo>
                    <a:pt x="128" y="126"/>
                    <a:pt x="131" y="125"/>
                    <a:pt x="134" y="122"/>
                  </a:cubicBezTo>
                  <a:cubicBezTo>
                    <a:pt x="134" y="122"/>
                    <a:pt x="118" y="88"/>
                    <a:pt x="84" y="55"/>
                  </a:cubicBezTo>
                  <a:cubicBezTo>
                    <a:pt x="57" y="28"/>
                    <a:pt x="30" y="0"/>
                    <a:pt x="2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27"/>
            <p:cNvSpPr/>
            <p:nvPr/>
          </p:nvSpPr>
          <p:spPr>
            <a:xfrm>
              <a:off x="2118250" y="3547575"/>
              <a:ext cx="4625" cy="2300"/>
            </a:xfrm>
            <a:custGeom>
              <a:rect b="b" l="l" r="r" t="t"/>
              <a:pathLst>
                <a:path extrusionOk="0" h="92" w="185">
                  <a:moveTo>
                    <a:pt x="58" y="1"/>
                  </a:moveTo>
                  <a:cubicBezTo>
                    <a:pt x="25" y="1"/>
                    <a:pt x="0" y="13"/>
                    <a:pt x="0" y="25"/>
                  </a:cubicBezTo>
                  <a:cubicBezTo>
                    <a:pt x="0" y="25"/>
                    <a:pt x="34" y="25"/>
                    <a:pt x="84" y="58"/>
                  </a:cubicBezTo>
                  <a:cubicBezTo>
                    <a:pt x="134" y="75"/>
                    <a:pt x="167" y="91"/>
                    <a:pt x="184" y="91"/>
                  </a:cubicBezTo>
                  <a:cubicBezTo>
                    <a:pt x="184" y="75"/>
                    <a:pt x="167" y="41"/>
                    <a:pt x="101" y="8"/>
                  </a:cubicBezTo>
                  <a:cubicBezTo>
                    <a:pt x="86" y="3"/>
                    <a:pt x="71" y="1"/>
                    <a:pt x="5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27"/>
            <p:cNvSpPr/>
            <p:nvPr/>
          </p:nvSpPr>
          <p:spPr>
            <a:xfrm>
              <a:off x="2111975" y="3546100"/>
              <a:ext cx="2525" cy="1275"/>
            </a:xfrm>
            <a:custGeom>
              <a:rect b="b" l="l" r="r" t="t"/>
              <a:pathLst>
                <a:path extrusionOk="0" h="51" w="101">
                  <a:moveTo>
                    <a:pt x="17" y="0"/>
                  </a:moveTo>
                  <a:lnTo>
                    <a:pt x="17" y="0"/>
                  </a:lnTo>
                  <a:cubicBezTo>
                    <a:pt x="1" y="17"/>
                    <a:pt x="17" y="33"/>
                    <a:pt x="51" y="50"/>
                  </a:cubicBezTo>
                  <a:lnTo>
                    <a:pt x="101" y="50"/>
                  </a:lnTo>
                  <a:cubicBezTo>
                    <a:pt x="101" y="33"/>
                    <a:pt x="84" y="17"/>
                    <a:pt x="67" y="17"/>
                  </a:cubicBezTo>
                  <a:cubicBezTo>
                    <a:pt x="34" y="0"/>
                    <a:pt x="17" y="0"/>
                    <a:pt x="1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27"/>
            <p:cNvSpPr/>
            <p:nvPr/>
          </p:nvSpPr>
          <p:spPr>
            <a:xfrm>
              <a:off x="1899350" y="2442375"/>
              <a:ext cx="331700" cy="353550"/>
            </a:xfrm>
            <a:custGeom>
              <a:rect b="b" l="l" r="r" t="t"/>
              <a:pathLst>
                <a:path extrusionOk="0" h="14142" w="13268">
                  <a:moveTo>
                    <a:pt x="12010" y="1"/>
                  </a:moveTo>
                  <a:cubicBezTo>
                    <a:pt x="11825" y="1"/>
                    <a:pt x="11781" y="339"/>
                    <a:pt x="11781" y="339"/>
                  </a:cubicBezTo>
                  <a:cubicBezTo>
                    <a:pt x="11781" y="339"/>
                    <a:pt x="11212" y="2045"/>
                    <a:pt x="11036" y="2045"/>
                  </a:cubicBezTo>
                  <a:cubicBezTo>
                    <a:pt x="11033" y="2045"/>
                    <a:pt x="11031" y="2044"/>
                    <a:pt x="11029" y="2044"/>
                  </a:cubicBezTo>
                  <a:cubicBezTo>
                    <a:pt x="10845" y="1993"/>
                    <a:pt x="11129" y="957"/>
                    <a:pt x="11263" y="607"/>
                  </a:cubicBezTo>
                  <a:cubicBezTo>
                    <a:pt x="11379" y="316"/>
                    <a:pt x="11305" y="126"/>
                    <a:pt x="11152" y="126"/>
                  </a:cubicBezTo>
                  <a:cubicBezTo>
                    <a:pt x="11129" y="126"/>
                    <a:pt x="11105" y="130"/>
                    <a:pt x="11079" y="139"/>
                  </a:cubicBezTo>
                  <a:cubicBezTo>
                    <a:pt x="10945" y="189"/>
                    <a:pt x="10527" y="1242"/>
                    <a:pt x="10410" y="1576"/>
                  </a:cubicBezTo>
                  <a:cubicBezTo>
                    <a:pt x="10333" y="1846"/>
                    <a:pt x="10126" y="2465"/>
                    <a:pt x="9936" y="2465"/>
                  </a:cubicBezTo>
                  <a:cubicBezTo>
                    <a:pt x="9880" y="2465"/>
                    <a:pt x="9825" y="2411"/>
                    <a:pt x="9776" y="2277"/>
                  </a:cubicBezTo>
                  <a:cubicBezTo>
                    <a:pt x="9542" y="1693"/>
                    <a:pt x="9141" y="1325"/>
                    <a:pt x="8957" y="1308"/>
                  </a:cubicBezTo>
                  <a:cubicBezTo>
                    <a:pt x="8951" y="1308"/>
                    <a:pt x="8944" y="1308"/>
                    <a:pt x="8938" y="1308"/>
                  </a:cubicBezTo>
                  <a:cubicBezTo>
                    <a:pt x="8768" y="1308"/>
                    <a:pt x="8694" y="1530"/>
                    <a:pt x="8823" y="1643"/>
                  </a:cubicBezTo>
                  <a:cubicBezTo>
                    <a:pt x="8973" y="1810"/>
                    <a:pt x="9090" y="1993"/>
                    <a:pt x="9174" y="2194"/>
                  </a:cubicBezTo>
                  <a:cubicBezTo>
                    <a:pt x="9241" y="2344"/>
                    <a:pt x="9291" y="2511"/>
                    <a:pt x="9324" y="2678"/>
                  </a:cubicBezTo>
                  <a:cubicBezTo>
                    <a:pt x="9375" y="3013"/>
                    <a:pt x="9375" y="3364"/>
                    <a:pt x="9358" y="3714"/>
                  </a:cubicBezTo>
                  <a:lnTo>
                    <a:pt x="6267" y="10164"/>
                  </a:lnTo>
                  <a:lnTo>
                    <a:pt x="569" y="8393"/>
                  </a:lnTo>
                  <a:lnTo>
                    <a:pt x="1" y="11618"/>
                  </a:lnTo>
                  <a:cubicBezTo>
                    <a:pt x="1" y="11618"/>
                    <a:pt x="6829" y="14142"/>
                    <a:pt x="7834" y="14142"/>
                  </a:cubicBezTo>
                  <a:cubicBezTo>
                    <a:pt x="7883" y="14142"/>
                    <a:pt x="7918" y="14136"/>
                    <a:pt x="7938" y="14124"/>
                  </a:cubicBezTo>
                  <a:cubicBezTo>
                    <a:pt x="8940" y="13489"/>
                    <a:pt x="11630" y="4216"/>
                    <a:pt x="11630" y="4216"/>
                  </a:cubicBezTo>
                  <a:cubicBezTo>
                    <a:pt x="12081" y="3581"/>
                    <a:pt x="12482" y="2912"/>
                    <a:pt x="12867" y="2227"/>
                  </a:cubicBezTo>
                  <a:cubicBezTo>
                    <a:pt x="13268" y="1375"/>
                    <a:pt x="13201" y="1342"/>
                    <a:pt x="13084" y="1308"/>
                  </a:cubicBezTo>
                  <a:cubicBezTo>
                    <a:pt x="13076" y="1306"/>
                    <a:pt x="13069" y="1305"/>
                    <a:pt x="13061" y="1305"/>
                  </a:cubicBezTo>
                  <a:cubicBezTo>
                    <a:pt x="12807" y="1305"/>
                    <a:pt x="12416" y="2439"/>
                    <a:pt x="12274" y="2439"/>
                  </a:cubicBezTo>
                  <a:cubicBezTo>
                    <a:pt x="12255" y="2439"/>
                    <a:pt x="12241" y="2421"/>
                    <a:pt x="12232" y="2378"/>
                  </a:cubicBezTo>
                  <a:cubicBezTo>
                    <a:pt x="12131" y="1977"/>
                    <a:pt x="13034" y="556"/>
                    <a:pt x="12733" y="473"/>
                  </a:cubicBezTo>
                  <a:cubicBezTo>
                    <a:pt x="12723" y="471"/>
                    <a:pt x="12714" y="470"/>
                    <a:pt x="12704" y="470"/>
                  </a:cubicBezTo>
                  <a:cubicBezTo>
                    <a:pt x="12325" y="470"/>
                    <a:pt x="11863" y="2013"/>
                    <a:pt x="11814" y="2144"/>
                  </a:cubicBezTo>
                  <a:cubicBezTo>
                    <a:pt x="11794" y="2196"/>
                    <a:pt x="11752" y="2218"/>
                    <a:pt x="11710" y="2218"/>
                  </a:cubicBezTo>
                  <a:cubicBezTo>
                    <a:pt x="11645" y="2218"/>
                    <a:pt x="11583" y="2165"/>
                    <a:pt x="11613" y="2094"/>
                  </a:cubicBezTo>
                  <a:cubicBezTo>
                    <a:pt x="11697" y="1927"/>
                    <a:pt x="12432" y="105"/>
                    <a:pt x="12048" y="5"/>
                  </a:cubicBezTo>
                  <a:cubicBezTo>
                    <a:pt x="12035" y="2"/>
                    <a:pt x="12022" y="1"/>
                    <a:pt x="12010" y="1"/>
                  </a:cubicBez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27"/>
            <p:cNvSpPr/>
            <p:nvPr/>
          </p:nvSpPr>
          <p:spPr>
            <a:xfrm>
              <a:off x="1388925" y="2632550"/>
              <a:ext cx="342950" cy="439050"/>
            </a:xfrm>
            <a:custGeom>
              <a:rect b="b" l="l" r="r" t="t"/>
              <a:pathLst>
                <a:path extrusionOk="0" h="17562" w="13718">
                  <a:moveTo>
                    <a:pt x="12816" y="0"/>
                  </a:moveTo>
                  <a:cubicBezTo>
                    <a:pt x="12816" y="0"/>
                    <a:pt x="6283" y="2624"/>
                    <a:pt x="3793" y="4595"/>
                  </a:cubicBezTo>
                  <a:cubicBezTo>
                    <a:pt x="2222" y="5848"/>
                    <a:pt x="1086" y="13618"/>
                    <a:pt x="1086" y="13635"/>
                  </a:cubicBezTo>
                  <a:cubicBezTo>
                    <a:pt x="785" y="14236"/>
                    <a:pt x="518" y="14838"/>
                    <a:pt x="284" y="15473"/>
                  </a:cubicBezTo>
                  <a:cubicBezTo>
                    <a:pt x="0" y="16375"/>
                    <a:pt x="84" y="16392"/>
                    <a:pt x="201" y="16408"/>
                  </a:cubicBezTo>
                  <a:cubicBezTo>
                    <a:pt x="205" y="16409"/>
                    <a:pt x="209" y="16409"/>
                    <a:pt x="214" y="16409"/>
                  </a:cubicBezTo>
                  <a:cubicBezTo>
                    <a:pt x="463" y="16409"/>
                    <a:pt x="697" y="15179"/>
                    <a:pt x="850" y="15179"/>
                  </a:cubicBezTo>
                  <a:cubicBezTo>
                    <a:pt x="869" y="15179"/>
                    <a:pt x="886" y="15197"/>
                    <a:pt x="902" y="15239"/>
                  </a:cubicBezTo>
                  <a:cubicBezTo>
                    <a:pt x="1036" y="15606"/>
                    <a:pt x="351" y="17143"/>
                    <a:pt x="652" y="17177"/>
                  </a:cubicBezTo>
                  <a:cubicBezTo>
                    <a:pt x="658" y="17178"/>
                    <a:pt x="663" y="17178"/>
                    <a:pt x="669" y="17178"/>
                  </a:cubicBezTo>
                  <a:cubicBezTo>
                    <a:pt x="1060" y="17178"/>
                    <a:pt x="1304" y="15537"/>
                    <a:pt x="1337" y="15406"/>
                  </a:cubicBezTo>
                  <a:cubicBezTo>
                    <a:pt x="1352" y="15345"/>
                    <a:pt x="1401" y="15319"/>
                    <a:pt x="1447" y="15319"/>
                  </a:cubicBezTo>
                  <a:cubicBezTo>
                    <a:pt x="1503" y="15319"/>
                    <a:pt x="1556" y="15358"/>
                    <a:pt x="1537" y="15422"/>
                  </a:cubicBezTo>
                  <a:cubicBezTo>
                    <a:pt x="1487" y="15606"/>
                    <a:pt x="1003" y="17511"/>
                    <a:pt x="1404" y="17561"/>
                  </a:cubicBezTo>
                  <a:cubicBezTo>
                    <a:pt x="1408" y="17561"/>
                    <a:pt x="1412" y="17562"/>
                    <a:pt x="1417" y="17562"/>
                  </a:cubicBezTo>
                  <a:cubicBezTo>
                    <a:pt x="1621" y="17562"/>
                    <a:pt x="1621" y="17177"/>
                    <a:pt x="1621" y="17177"/>
                  </a:cubicBezTo>
                  <a:cubicBezTo>
                    <a:pt x="1621" y="17177"/>
                    <a:pt x="1952" y="15389"/>
                    <a:pt x="2136" y="15389"/>
                  </a:cubicBezTo>
                  <a:cubicBezTo>
                    <a:pt x="2137" y="15389"/>
                    <a:pt x="2138" y="15389"/>
                    <a:pt x="2139" y="15389"/>
                  </a:cubicBezTo>
                  <a:cubicBezTo>
                    <a:pt x="2323" y="15422"/>
                    <a:pt x="2172" y="16492"/>
                    <a:pt x="2105" y="16843"/>
                  </a:cubicBezTo>
                  <a:cubicBezTo>
                    <a:pt x="2036" y="17148"/>
                    <a:pt x="2116" y="17315"/>
                    <a:pt x="2251" y="17315"/>
                  </a:cubicBezTo>
                  <a:cubicBezTo>
                    <a:pt x="2278" y="17315"/>
                    <a:pt x="2308" y="17308"/>
                    <a:pt x="2339" y="17294"/>
                  </a:cubicBezTo>
                  <a:cubicBezTo>
                    <a:pt x="2473" y="17227"/>
                    <a:pt x="2740" y="16141"/>
                    <a:pt x="2807" y="15773"/>
                  </a:cubicBezTo>
                  <a:cubicBezTo>
                    <a:pt x="2860" y="15496"/>
                    <a:pt x="2975" y="14824"/>
                    <a:pt x="3169" y="14824"/>
                  </a:cubicBezTo>
                  <a:cubicBezTo>
                    <a:pt x="3221" y="14824"/>
                    <a:pt x="3278" y="14872"/>
                    <a:pt x="3342" y="14988"/>
                  </a:cubicBezTo>
                  <a:cubicBezTo>
                    <a:pt x="3659" y="15539"/>
                    <a:pt x="4110" y="15857"/>
                    <a:pt x="4278" y="15857"/>
                  </a:cubicBezTo>
                  <a:cubicBezTo>
                    <a:pt x="4461" y="15823"/>
                    <a:pt x="4528" y="15590"/>
                    <a:pt x="4361" y="15489"/>
                  </a:cubicBezTo>
                  <a:cubicBezTo>
                    <a:pt x="4211" y="15339"/>
                    <a:pt x="4060" y="15172"/>
                    <a:pt x="3960" y="15005"/>
                  </a:cubicBezTo>
                  <a:cubicBezTo>
                    <a:pt x="3860" y="14854"/>
                    <a:pt x="3776" y="14704"/>
                    <a:pt x="3743" y="14537"/>
                  </a:cubicBezTo>
                  <a:cubicBezTo>
                    <a:pt x="3676" y="14286"/>
                    <a:pt x="3626" y="14036"/>
                    <a:pt x="3576" y="13785"/>
                  </a:cubicBezTo>
                  <a:cubicBezTo>
                    <a:pt x="3576" y="13785"/>
                    <a:pt x="5547" y="7937"/>
                    <a:pt x="6065" y="7035"/>
                  </a:cubicBezTo>
                  <a:cubicBezTo>
                    <a:pt x="6583" y="6132"/>
                    <a:pt x="13718" y="3559"/>
                    <a:pt x="13718" y="3559"/>
                  </a:cubicBezTo>
                  <a:lnTo>
                    <a:pt x="12816" y="0"/>
                  </a:ln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27"/>
            <p:cNvSpPr/>
            <p:nvPr/>
          </p:nvSpPr>
          <p:spPr>
            <a:xfrm>
              <a:off x="1505875" y="3026025"/>
              <a:ext cx="398100" cy="675900"/>
            </a:xfrm>
            <a:custGeom>
              <a:rect b="b" l="l" r="r" t="t"/>
              <a:pathLst>
                <a:path extrusionOk="0" h="27036" w="15924">
                  <a:moveTo>
                    <a:pt x="9307" y="1"/>
                  </a:moveTo>
                  <a:lnTo>
                    <a:pt x="9842" y="11246"/>
                  </a:lnTo>
                  <a:cubicBezTo>
                    <a:pt x="9909" y="12465"/>
                    <a:pt x="9458" y="13652"/>
                    <a:pt x="8605" y="14537"/>
                  </a:cubicBezTo>
                  <a:lnTo>
                    <a:pt x="1" y="23426"/>
                  </a:lnTo>
                  <a:lnTo>
                    <a:pt x="3225" y="27035"/>
                  </a:lnTo>
                  <a:lnTo>
                    <a:pt x="13401" y="16776"/>
                  </a:lnTo>
                  <a:cubicBezTo>
                    <a:pt x="14654" y="15506"/>
                    <a:pt x="15389" y="13836"/>
                    <a:pt x="15489" y="12064"/>
                  </a:cubicBezTo>
                  <a:lnTo>
                    <a:pt x="15924" y="4028"/>
                  </a:lnTo>
                  <a:lnTo>
                    <a:pt x="9307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7"/>
            <p:cNvSpPr/>
            <p:nvPr/>
          </p:nvSpPr>
          <p:spPr>
            <a:xfrm>
              <a:off x="1698450" y="3028125"/>
              <a:ext cx="561000" cy="507950"/>
            </a:xfrm>
            <a:custGeom>
              <a:rect b="b" l="l" r="r" t="t"/>
              <a:pathLst>
                <a:path extrusionOk="0" h="20318" w="22440">
                  <a:moveTo>
                    <a:pt x="7469" y="0"/>
                  </a:moveTo>
                  <a:lnTo>
                    <a:pt x="284" y="218"/>
                  </a:lnTo>
                  <a:cubicBezTo>
                    <a:pt x="217" y="301"/>
                    <a:pt x="0" y="5414"/>
                    <a:pt x="4094" y="6049"/>
                  </a:cubicBezTo>
                  <a:cubicBezTo>
                    <a:pt x="4328" y="6099"/>
                    <a:pt x="5815" y="6249"/>
                    <a:pt x="5815" y="6249"/>
                  </a:cubicBezTo>
                  <a:cubicBezTo>
                    <a:pt x="10460" y="6199"/>
                    <a:pt x="16725" y="6032"/>
                    <a:pt x="16725" y="6032"/>
                  </a:cubicBezTo>
                  <a:lnTo>
                    <a:pt x="16725" y="6032"/>
                  </a:lnTo>
                  <a:lnTo>
                    <a:pt x="15673" y="20301"/>
                  </a:lnTo>
                  <a:lnTo>
                    <a:pt x="20602" y="20318"/>
                  </a:lnTo>
                  <a:lnTo>
                    <a:pt x="22106" y="5080"/>
                  </a:lnTo>
                  <a:cubicBezTo>
                    <a:pt x="22440" y="853"/>
                    <a:pt x="18881" y="134"/>
                    <a:pt x="16909" y="101"/>
                  </a:cubicBezTo>
                  <a:lnTo>
                    <a:pt x="7469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27"/>
            <p:cNvSpPr/>
            <p:nvPr/>
          </p:nvSpPr>
          <p:spPr>
            <a:xfrm>
              <a:off x="1763200" y="3033550"/>
              <a:ext cx="62675" cy="37400"/>
            </a:xfrm>
            <a:custGeom>
              <a:rect b="b" l="l" r="r" t="t"/>
              <a:pathLst>
                <a:path extrusionOk="0" h="1496" w="2507">
                  <a:moveTo>
                    <a:pt x="2506" y="1"/>
                  </a:moveTo>
                  <a:cubicBezTo>
                    <a:pt x="2490" y="1"/>
                    <a:pt x="2439" y="168"/>
                    <a:pt x="2306" y="418"/>
                  </a:cubicBezTo>
                  <a:cubicBezTo>
                    <a:pt x="1972" y="1026"/>
                    <a:pt x="1347" y="1399"/>
                    <a:pt x="672" y="1399"/>
                  </a:cubicBezTo>
                  <a:cubicBezTo>
                    <a:pt x="604" y="1399"/>
                    <a:pt x="536" y="1395"/>
                    <a:pt x="468" y="1387"/>
                  </a:cubicBezTo>
                  <a:cubicBezTo>
                    <a:pt x="215" y="1373"/>
                    <a:pt x="55" y="1318"/>
                    <a:pt x="11" y="1318"/>
                  </a:cubicBezTo>
                  <a:cubicBezTo>
                    <a:pt x="5" y="1318"/>
                    <a:pt x="2" y="1319"/>
                    <a:pt x="0" y="1321"/>
                  </a:cubicBezTo>
                  <a:cubicBezTo>
                    <a:pt x="134" y="1404"/>
                    <a:pt x="284" y="1471"/>
                    <a:pt x="451" y="1471"/>
                  </a:cubicBezTo>
                  <a:cubicBezTo>
                    <a:pt x="551" y="1488"/>
                    <a:pt x="651" y="1496"/>
                    <a:pt x="750" y="1496"/>
                  </a:cubicBezTo>
                  <a:cubicBezTo>
                    <a:pt x="1442" y="1496"/>
                    <a:pt x="2080" y="1097"/>
                    <a:pt x="2373" y="468"/>
                  </a:cubicBezTo>
                  <a:cubicBezTo>
                    <a:pt x="2456" y="318"/>
                    <a:pt x="2506" y="168"/>
                    <a:pt x="250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27"/>
            <p:cNvSpPr/>
            <p:nvPr/>
          </p:nvSpPr>
          <p:spPr>
            <a:xfrm>
              <a:off x="2117825" y="3155100"/>
              <a:ext cx="30950" cy="22600"/>
            </a:xfrm>
            <a:custGeom>
              <a:rect b="b" l="l" r="r" t="t"/>
              <a:pathLst>
                <a:path extrusionOk="0" h="904" w="1238">
                  <a:moveTo>
                    <a:pt x="1237" y="1"/>
                  </a:moveTo>
                  <a:lnTo>
                    <a:pt x="1237" y="1"/>
                  </a:lnTo>
                  <a:cubicBezTo>
                    <a:pt x="786" y="235"/>
                    <a:pt x="368" y="535"/>
                    <a:pt x="1" y="903"/>
                  </a:cubicBezTo>
                  <a:cubicBezTo>
                    <a:pt x="452" y="669"/>
                    <a:pt x="869" y="368"/>
                    <a:pt x="123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27"/>
            <p:cNvSpPr/>
            <p:nvPr/>
          </p:nvSpPr>
          <p:spPr>
            <a:xfrm>
              <a:off x="2116575" y="3175925"/>
              <a:ext cx="37625" cy="4475"/>
            </a:xfrm>
            <a:custGeom>
              <a:rect b="b" l="l" r="r" t="t"/>
              <a:pathLst>
                <a:path extrusionOk="0" h="179" w="1505">
                  <a:moveTo>
                    <a:pt x="1314" y="0"/>
                  </a:moveTo>
                  <a:cubicBezTo>
                    <a:pt x="863" y="0"/>
                    <a:pt x="425" y="53"/>
                    <a:pt x="0" y="170"/>
                  </a:cubicBezTo>
                  <a:cubicBezTo>
                    <a:pt x="86" y="176"/>
                    <a:pt x="172" y="179"/>
                    <a:pt x="258" y="179"/>
                  </a:cubicBezTo>
                  <a:cubicBezTo>
                    <a:pt x="674" y="179"/>
                    <a:pt x="1089" y="114"/>
                    <a:pt x="1504" y="3"/>
                  </a:cubicBezTo>
                  <a:cubicBezTo>
                    <a:pt x="1440" y="1"/>
                    <a:pt x="1377" y="0"/>
                    <a:pt x="131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27"/>
            <p:cNvSpPr/>
            <p:nvPr/>
          </p:nvSpPr>
          <p:spPr>
            <a:xfrm>
              <a:off x="1705125" y="2404275"/>
              <a:ext cx="135375" cy="258375"/>
            </a:xfrm>
            <a:custGeom>
              <a:rect b="b" l="l" r="r" t="t"/>
              <a:pathLst>
                <a:path extrusionOk="0" h="10335" w="5415">
                  <a:moveTo>
                    <a:pt x="3252" y="0"/>
                  </a:moveTo>
                  <a:cubicBezTo>
                    <a:pt x="2167" y="0"/>
                    <a:pt x="1092" y="359"/>
                    <a:pt x="218" y="1045"/>
                  </a:cubicBezTo>
                  <a:lnTo>
                    <a:pt x="1" y="1212"/>
                  </a:lnTo>
                  <a:lnTo>
                    <a:pt x="619" y="8764"/>
                  </a:lnTo>
                  <a:cubicBezTo>
                    <a:pt x="686" y="9649"/>
                    <a:pt x="1437" y="10334"/>
                    <a:pt x="2323" y="10334"/>
                  </a:cubicBezTo>
                  <a:cubicBezTo>
                    <a:pt x="2333" y="10335"/>
                    <a:pt x="2343" y="10335"/>
                    <a:pt x="2353" y="10335"/>
                  </a:cubicBezTo>
                  <a:cubicBezTo>
                    <a:pt x="3324" y="10335"/>
                    <a:pt x="4094" y="9523"/>
                    <a:pt x="4061" y="8563"/>
                  </a:cubicBezTo>
                  <a:cubicBezTo>
                    <a:pt x="4027" y="7628"/>
                    <a:pt x="3994" y="6675"/>
                    <a:pt x="3994" y="6675"/>
                  </a:cubicBezTo>
                  <a:cubicBezTo>
                    <a:pt x="3994" y="6675"/>
                    <a:pt x="5397" y="6441"/>
                    <a:pt x="5397" y="5021"/>
                  </a:cubicBezTo>
                  <a:cubicBezTo>
                    <a:pt x="5414" y="3618"/>
                    <a:pt x="5130" y="376"/>
                    <a:pt x="5130" y="376"/>
                  </a:cubicBezTo>
                  <a:cubicBezTo>
                    <a:pt x="4525" y="123"/>
                    <a:pt x="3887" y="0"/>
                    <a:pt x="3252" y="0"/>
                  </a:cubicBez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27"/>
            <p:cNvSpPr/>
            <p:nvPr/>
          </p:nvSpPr>
          <p:spPr>
            <a:xfrm>
              <a:off x="1817500" y="2467950"/>
              <a:ext cx="13700" cy="10025"/>
            </a:xfrm>
            <a:custGeom>
              <a:rect b="b" l="l" r="r" t="t"/>
              <a:pathLst>
                <a:path extrusionOk="0" h="401" w="548">
                  <a:moveTo>
                    <a:pt x="287" y="0"/>
                  </a:moveTo>
                  <a:cubicBezTo>
                    <a:pt x="281" y="0"/>
                    <a:pt x="274" y="1"/>
                    <a:pt x="267" y="1"/>
                  </a:cubicBezTo>
                  <a:cubicBezTo>
                    <a:pt x="84" y="1"/>
                    <a:pt x="0" y="235"/>
                    <a:pt x="150" y="352"/>
                  </a:cubicBezTo>
                  <a:cubicBezTo>
                    <a:pt x="190" y="384"/>
                    <a:pt x="237" y="400"/>
                    <a:pt x="284" y="400"/>
                  </a:cubicBezTo>
                  <a:cubicBezTo>
                    <a:pt x="337" y="400"/>
                    <a:pt x="390" y="380"/>
                    <a:pt x="435" y="335"/>
                  </a:cubicBezTo>
                  <a:cubicBezTo>
                    <a:pt x="547" y="207"/>
                    <a:pt x="458" y="0"/>
                    <a:pt x="28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27"/>
            <p:cNvSpPr/>
            <p:nvPr/>
          </p:nvSpPr>
          <p:spPr>
            <a:xfrm>
              <a:off x="1816225" y="2464950"/>
              <a:ext cx="18425" cy="4875"/>
            </a:xfrm>
            <a:custGeom>
              <a:rect b="b" l="l" r="r" t="t"/>
              <a:pathLst>
                <a:path extrusionOk="0" h="195" w="737">
                  <a:moveTo>
                    <a:pt x="369" y="0"/>
                  </a:moveTo>
                  <a:cubicBezTo>
                    <a:pt x="268" y="0"/>
                    <a:pt x="168" y="29"/>
                    <a:pt x="85" y="88"/>
                  </a:cubicBezTo>
                  <a:cubicBezTo>
                    <a:pt x="18" y="138"/>
                    <a:pt x="1" y="188"/>
                    <a:pt x="18" y="188"/>
                  </a:cubicBezTo>
                  <a:cubicBezTo>
                    <a:pt x="20" y="193"/>
                    <a:pt x="25" y="195"/>
                    <a:pt x="32" y="195"/>
                  </a:cubicBezTo>
                  <a:cubicBezTo>
                    <a:pt x="74" y="195"/>
                    <a:pt x="197" y="121"/>
                    <a:pt x="369" y="121"/>
                  </a:cubicBezTo>
                  <a:cubicBezTo>
                    <a:pt x="540" y="121"/>
                    <a:pt x="663" y="195"/>
                    <a:pt x="705" y="195"/>
                  </a:cubicBezTo>
                  <a:cubicBezTo>
                    <a:pt x="712" y="195"/>
                    <a:pt x="717" y="193"/>
                    <a:pt x="719" y="188"/>
                  </a:cubicBezTo>
                  <a:cubicBezTo>
                    <a:pt x="736" y="188"/>
                    <a:pt x="719" y="138"/>
                    <a:pt x="653" y="88"/>
                  </a:cubicBezTo>
                  <a:cubicBezTo>
                    <a:pt x="569" y="29"/>
                    <a:pt x="469" y="0"/>
                    <a:pt x="36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7"/>
            <p:cNvSpPr/>
            <p:nvPr/>
          </p:nvSpPr>
          <p:spPr>
            <a:xfrm>
              <a:off x="1765550" y="2472525"/>
              <a:ext cx="13125" cy="10300"/>
            </a:xfrm>
            <a:custGeom>
              <a:rect b="b" l="l" r="r" t="t"/>
              <a:pathLst>
                <a:path extrusionOk="0" h="412" w="525">
                  <a:moveTo>
                    <a:pt x="260" y="1"/>
                  </a:moveTo>
                  <a:cubicBezTo>
                    <a:pt x="189" y="1"/>
                    <a:pt x="122" y="38"/>
                    <a:pt x="90" y="102"/>
                  </a:cubicBezTo>
                  <a:cubicBezTo>
                    <a:pt x="1" y="250"/>
                    <a:pt x="109" y="412"/>
                    <a:pt x="251" y="412"/>
                  </a:cubicBezTo>
                  <a:cubicBezTo>
                    <a:pt x="269" y="412"/>
                    <a:pt x="288" y="409"/>
                    <a:pt x="307" y="403"/>
                  </a:cubicBezTo>
                  <a:cubicBezTo>
                    <a:pt x="491" y="370"/>
                    <a:pt x="524" y="136"/>
                    <a:pt x="374" y="36"/>
                  </a:cubicBezTo>
                  <a:cubicBezTo>
                    <a:pt x="338" y="12"/>
                    <a:pt x="299" y="1"/>
                    <a:pt x="26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27"/>
            <p:cNvSpPr/>
            <p:nvPr/>
          </p:nvSpPr>
          <p:spPr>
            <a:xfrm>
              <a:off x="1763600" y="2469650"/>
              <a:ext cx="18400" cy="5175"/>
            </a:xfrm>
            <a:custGeom>
              <a:rect b="b" l="l" r="r" t="t"/>
              <a:pathLst>
                <a:path extrusionOk="0" h="207" w="736">
                  <a:moveTo>
                    <a:pt x="368" y="0"/>
                  </a:moveTo>
                  <a:cubicBezTo>
                    <a:pt x="268" y="0"/>
                    <a:pt x="168" y="34"/>
                    <a:pt x="84" y="100"/>
                  </a:cubicBezTo>
                  <a:cubicBezTo>
                    <a:pt x="17" y="151"/>
                    <a:pt x="1" y="184"/>
                    <a:pt x="17" y="201"/>
                  </a:cubicBezTo>
                  <a:cubicBezTo>
                    <a:pt x="20" y="205"/>
                    <a:pt x="23" y="207"/>
                    <a:pt x="29" y="207"/>
                  </a:cubicBezTo>
                  <a:cubicBezTo>
                    <a:pt x="69" y="207"/>
                    <a:pt x="193" y="117"/>
                    <a:pt x="368" y="117"/>
                  </a:cubicBezTo>
                  <a:cubicBezTo>
                    <a:pt x="529" y="117"/>
                    <a:pt x="664" y="207"/>
                    <a:pt x="707" y="207"/>
                  </a:cubicBezTo>
                  <a:cubicBezTo>
                    <a:pt x="713" y="207"/>
                    <a:pt x="717" y="205"/>
                    <a:pt x="719" y="201"/>
                  </a:cubicBezTo>
                  <a:cubicBezTo>
                    <a:pt x="736" y="184"/>
                    <a:pt x="719" y="151"/>
                    <a:pt x="652" y="100"/>
                  </a:cubicBezTo>
                  <a:cubicBezTo>
                    <a:pt x="569" y="34"/>
                    <a:pt x="469" y="0"/>
                    <a:pt x="3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27"/>
            <p:cNvSpPr/>
            <p:nvPr/>
          </p:nvSpPr>
          <p:spPr>
            <a:xfrm>
              <a:off x="1798275" y="2468800"/>
              <a:ext cx="15900" cy="42800"/>
            </a:xfrm>
            <a:custGeom>
              <a:rect b="b" l="l" r="r" t="t"/>
              <a:pathLst>
                <a:path extrusionOk="0" h="1712" w="636">
                  <a:moveTo>
                    <a:pt x="1" y="1"/>
                  </a:moveTo>
                  <a:lnTo>
                    <a:pt x="1" y="1"/>
                  </a:lnTo>
                  <a:cubicBezTo>
                    <a:pt x="84" y="352"/>
                    <a:pt x="184" y="702"/>
                    <a:pt x="335" y="1037"/>
                  </a:cubicBezTo>
                  <a:lnTo>
                    <a:pt x="502" y="1421"/>
                  </a:lnTo>
                  <a:cubicBezTo>
                    <a:pt x="518" y="1471"/>
                    <a:pt x="535" y="1521"/>
                    <a:pt x="535" y="1571"/>
                  </a:cubicBezTo>
                  <a:cubicBezTo>
                    <a:pt x="535" y="1605"/>
                    <a:pt x="485" y="1621"/>
                    <a:pt x="435" y="1621"/>
                  </a:cubicBezTo>
                  <a:cubicBezTo>
                    <a:pt x="335" y="1621"/>
                    <a:pt x="234" y="1655"/>
                    <a:pt x="134" y="1688"/>
                  </a:cubicBezTo>
                  <a:cubicBezTo>
                    <a:pt x="205" y="1700"/>
                    <a:pt x="284" y="1712"/>
                    <a:pt x="360" y="1712"/>
                  </a:cubicBezTo>
                  <a:cubicBezTo>
                    <a:pt x="391" y="1712"/>
                    <a:pt x="422" y="1710"/>
                    <a:pt x="452" y="1705"/>
                  </a:cubicBezTo>
                  <a:cubicBezTo>
                    <a:pt x="485" y="1705"/>
                    <a:pt x="502" y="1688"/>
                    <a:pt x="535" y="1688"/>
                  </a:cubicBezTo>
                  <a:cubicBezTo>
                    <a:pt x="585" y="1672"/>
                    <a:pt x="602" y="1638"/>
                    <a:pt x="619" y="1605"/>
                  </a:cubicBezTo>
                  <a:cubicBezTo>
                    <a:pt x="635" y="1538"/>
                    <a:pt x="635" y="1454"/>
                    <a:pt x="602" y="1388"/>
                  </a:cubicBezTo>
                  <a:cubicBezTo>
                    <a:pt x="552" y="1271"/>
                    <a:pt x="502" y="1137"/>
                    <a:pt x="452" y="1003"/>
                  </a:cubicBezTo>
                  <a:cubicBezTo>
                    <a:pt x="335" y="652"/>
                    <a:pt x="184" y="318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27"/>
            <p:cNvSpPr/>
            <p:nvPr/>
          </p:nvSpPr>
          <p:spPr>
            <a:xfrm>
              <a:off x="1783250" y="2516425"/>
              <a:ext cx="26325" cy="12925"/>
            </a:xfrm>
            <a:custGeom>
              <a:rect b="b" l="l" r="r" t="t"/>
              <a:pathLst>
                <a:path extrusionOk="0" h="517" w="1053">
                  <a:moveTo>
                    <a:pt x="100" y="0"/>
                  </a:moveTo>
                  <a:cubicBezTo>
                    <a:pt x="100" y="1"/>
                    <a:pt x="0" y="351"/>
                    <a:pt x="418" y="485"/>
                  </a:cubicBezTo>
                  <a:cubicBezTo>
                    <a:pt x="482" y="506"/>
                    <a:pt x="546" y="517"/>
                    <a:pt x="609" y="517"/>
                  </a:cubicBezTo>
                  <a:cubicBezTo>
                    <a:pt x="789" y="517"/>
                    <a:pt x="953" y="429"/>
                    <a:pt x="1053" y="268"/>
                  </a:cubicBezTo>
                  <a:lnTo>
                    <a:pt x="1053" y="268"/>
                  </a:lnTo>
                  <a:cubicBezTo>
                    <a:pt x="1029" y="270"/>
                    <a:pt x="1005" y="271"/>
                    <a:pt x="980" y="271"/>
                  </a:cubicBezTo>
                  <a:cubicBezTo>
                    <a:pt x="614" y="271"/>
                    <a:pt x="210" y="48"/>
                    <a:pt x="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27"/>
            <p:cNvSpPr/>
            <p:nvPr/>
          </p:nvSpPr>
          <p:spPr>
            <a:xfrm>
              <a:off x="1759000" y="2558200"/>
              <a:ext cx="46400" cy="22050"/>
            </a:xfrm>
            <a:custGeom>
              <a:rect b="b" l="l" r="r" t="t"/>
              <a:pathLst>
                <a:path extrusionOk="0" h="882" w="1856">
                  <a:moveTo>
                    <a:pt x="1" y="0"/>
                  </a:moveTo>
                  <a:cubicBezTo>
                    <a:pt x="1" y="0"/>
                    <a:pt x="383" y="881"/>
                    <a:pt x="1601" y="881"/>
                  </a:cubicBezTo>
                  <a:cubicBezTo>
                    <a:pt x="1682" y="881"/>
                    <a:pt x="1767" y="878"/>
                    <a:pt x="1856" y="869"/>
                  </a:cubicBezTo>
                  <a:lnTo>
                    <a:pt x="1839" y="502"/>
                  </a:lnTo>
                  <a:cubicBezTo>
                    <a:pt x="1812" y="502"/>
                    <a:pt x="1784" y="503"/>
                    <a:pt x="1757" y="503"/>
                  </a:cubicBezTo>
                  <a:cubicBezTo>
                    <a:pt x="1134" y="503"/>
                    <a:pt x="529" y="321"/>
                    <a:pt x="1" y="0"/>
                  </a:cubicBezTo>
                  <a:close/>
                </a:path>
              </a:pathLst>
            </a:custGeom>
            <a:solidFill>
              <a:srgbClr val="A369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27"/>
            <p:cNvSpPr/>
            <p:nvPr/>
          </p:nvSpPr>
          <p:spPr>
            <a:xfrm>
              <a:off x="1696350" y="2371450"/>
              <a:ext cx="165450" cy="131675"/>
            </a:xfrm>
            <a:custGeom>
              <a:rect b="b" l="l" r="r" t="t"/>
              <a:pathLst>
                <a:path extrusionOk="0" h="5267" w="6618">
                  <a:moveTo>
                    <a:pt x="3849" y="1"/>
                  </a:moveTo>
                  <a:cubicBezTo>
                    <a:pt x="3752" y="1"/>
                    <a:pt x="3654" y="13"/>
                    <a:pt x="3560" y="35"/>
                  </a:cubicBezTo>
                  <a:cubicBezTo>
                    <a:pt x="2791" y="169"/>
                    <a:pt x="2089" y="520"/>
                    <a:pt x="1521" y="1054"/>
                  </a:cubicBezTo>
                  <a:cubicBezTo>
                    <a:pt x="1387" y="1205"/>
                    <a:pt x="1220" y="1322"/>
                    <a:pt x="1037" y="1405"/>
                  </a:cubicBezTo>
                  <a:cubicBezTo>
                    <a:pt x="836" y="1455"/>
                    <a:pt x="619" y="1405"/>
                    <a:pt x="435" y="1472"/>
                  </a:cubicBezTo>
                  <a:cubicBezTo>
                    <a:pt x="168" y="1589"/>
                    <a:pt x="1" y="1856"/>
                    <a:pt x="1" y="2140"/>
                  </a:cubicBezTo>
                  <a:cubicBezTo>
                    <a:pt x="1" y="2424"/>
                    <a:pt x="51" y="2708"/>
                    <a:pt x="151" y="2976"/>
                  </a:cubicBezTo>
                  <a:cubicBezTo>
                    <a:pt x="251" y="3243"/>
                    <a:pt x="251" y="3527"/>
                    <a:pt x="201" y="3794"/>
                  </a:cubicBezTo>
                  <a:cubicBezTo>
                    <a:pt x="101" y="3978"/>
                    <a:pt x="268" y="4145"/>
                    <a:pt x="268" y="4346"/>
                  </a:cubicBezTo>
                  <a:cubicBezTo>
                    <a:pt x="235" y="4546"/>
                    <a:pt x="251" y="4747"/>
                    <a:pt x="301" y="4947"/>
                  </a:cubicBezTo>
                  <a:cubicBezTo>
                    <a:pt x="349" y="5137"/>
                    <a:pt x="530" y="5266"/>
                    <a:pt x="719" y="5266"/>
                  </a:cubicBezTo>
                  <a:cubicBezTo>
                    <a:pt x="730" y="5266"/>
                    <a:pt x="741" y="5266"/>
                    <a:pt x="753" y="5265"/>
                  </a:cubicBezTo>
                  <a:cubicBezTo>
                    <a:pt x="986" y="5231"/>
                    <a:pt x="1103" y="4981"/>
                    <a:pt x="1120" y="4764"/>
                  </a:cubicBezTo>
                  <a:cubicBezTo>
                    <a:pt x="1120" y="4546"/>
                    <a:pt x="1120" y="4312"/>
                    <a:pt x="1154" y="4095"/>
                  </a:cubicBezTo>
                  <a:cubicBezTo>
                    <a:pt x="1220" y="3945"/>
                    <a:pt x="1287" y="3794"/>
                    <a:pt x="1371" y="3644"/>
                  </a:cubicBezTo>
                  <a:cubicBezTo>
                    <a:pt x="1504" y="3260"/>
                    <a:pt x="1538" y="2842"/>
                    <a:pt x="1471" y="2441"/>
                  </a:cubicBezTo>
                  <a:lnTo>
                    <a:pt x="1471" y="2441"/>
                  </a:lnTo>
                  <a:cubicBezTo>
                    <a:pt x="1822" y="2608"/>
                    <a:pt x="2189" y="2725"/>
                    <a:pt x="2590" y="2775"/>
                  </a:cubicBezTo>
                  <a:cubicBezTo>
                    <a:pt x="2623" y="2778"/>
                    <a:pt x="2655" y="2779"/>
                    <a:pt x="2687" y="2779"/>
                  </a:cubicBezTo>
                  <a:cubicBezTo>
                    <a:pt x="3039" y="2779"/>
                    <a:pt x="3380" y="2615"/>
                    <a:pt x="3610" y="2324"/>
                  </a:cubicBezTo>
                  <a:cubicBezTo>
                    <a:pt x="3961" y="2458"/>
                    <a:pt x="4278" y="2642"/>
                    <a:pt x="4629" y="2775"/>
                  </a:cubicBezTo>
                  <a:cubicBezTo>
                    <a:pt x="4877" y="2882"/>
                    <a:pt x="5143" y="2938"/>
                    <a:pt x="5407" y="2938"/>
                  </a:cubicBezTo>
                  <a:cubicBezTo>
                    <a:pt x="5516" y="2938"/>
                    <a:pt x="5624" y="2928"/>
                    <a:pt x="5732" y="2909"/>
                  </a:cubicBezTo>
                  <a:cubicBezTo>
                    <a:pt x="6099" y="2842"/>
                    <a:pt x="6417" y="2575"/>
                    <a:pt x="6517" y="2207"/>
                  </a:cubicBezTo>
                  <a:cubicBezTo>
                    <a:pt x="6617" y="1840"/>
                    <a:pt x="6383" y="1455"/>
                    <a:pt x="5999" y="1372"/>
                  </a:cubicBezTo>
                  <a:cubicBezTo>
                    <a:pt x="6316" y="1288"/>
                    <a:pt x="6433" y="837"/>
                    <a:pt x="6250" y="570"/>
                  </a:cubicBezTo>
                  <a:cubicBezTo>
                    <a:pt x="6079" y="343"/>
                    <a:pt x="5813" y="224"/>
                    <a:pt x="5542" y="224"/>
                  </a:cubicBezTo>
                  <a:cubicBezTo>
                    <a:pt x="5494" y="224"/>
                    <a:pt x="5445" y="228"/>
                    <a:pt x="5397" y="236"/>
                  </a:cubicBezTo>
                  <a:cubicBezTo>
                    <a:pt x="5080" y="302"/>
                    <a:pt x="4763" y="436"/>
                    <a:pt x="4495" y="620"/>
                  </a:cubicBezTo>
                  <a:cubicBezTo>
                    <a:pt x="4545" y="386"/>
                    <a:pt x="4428" y="152"/>
                    <a:pt x="4211" y="68"/>
                  </a:cubicBezTo>
                  <a:cubicBezTo>
                    <a:pt x="4098" y="21"/>
                    <a:pt x="3975" y="1"/>
                    <a:pt x="384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27"/>
            <p:cNvSpPr/>
            <p:nvPr/>
          </p:nvSpPr>
          <p:spPr>
            <a:xfrm>
              <a:off x="1687575" y="2472975"/>
              <a:ext cx="25100" cy="40500"/>
            </a:xfrm>
            <a:custGeom>
              <a:rect b="b" l="l" r="r" t="t"/>
              <a:pathLst>
                <a:path extrusionOk="0" h="1620" w="1004">
                  <a:moveTo>
                    <a:pt x="686" y="1"/>
                  </a:moveTo>
                  <a:cubicBezTo>
                    <a:pt x="435" y="18"/>
                    <a:pt x="1" y="151"/>
                    <a:pt x="17" y="870"/>
                  </a:cubicBezTo>
                  <a:cubicBezTo>
                    <a:pt x="27" y="1490"/>
                    <a:pt x="379" y="1619"/>
                    <a:pt x="660" y="1619"/>
                  </a:cubicBezTo>
                  <a:cubicBezTo>
                    <a:pt x="847" y="1619"/>
                    <a:pt x="1003" y="1561"/>
                    <a:pt x="1003" y="1555"/>
                  </a:cubicBezTo>
                  <a:cubicBezTo>
                    <a:pt x="1003" y="1521"/>
                    <a:pt x="936" y="602"/>
                    <a:pt x="903" y="201"/>
                  </a:cubicBezTo>
                  <a:cubicBezTo>
                    <a:pt x="903" y="84"/>
                    <a:pt x="803" y="1"/>
                    <a:pt x="686" y="1"/>
                  </a:cubicBez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27"/>
            <p:cNvSpPr/>
            <p:nvPr/>
          </p:nvSpPr>
          <p:spPr>
            <a:xfrm>
              <a:off x="1694675" y="2481575"/>
              <a:ext cx="11725" cy="22600"/>
            </a:xfrm>
            <a:custGeom>
              <a:rect b="b" l="l" r="r" t="t"/>
              <a:pathLst>
                <a:path extrusionOk="0" h="904" w="469">
                  <a:moveTo>
                    <a:pt x="281" y="1"/>
                  </a:moveTo>
                  <a:cubicBezTo>
                    <a:pt x="271" y="1"/>
                    <a:pt x="261" y="3"/>
                    <a:pt x="251" y="8"/>
                  </a:cubicBezTo>
                  <a:cubicBezTo>
                    <a:pt x="168" y="24"/>
                    <a:pt x="84" y="75"/>
                    <a:pt x="68" y="158"/>
                  </a:cubicBezTo>
                  <a:cubicBezTo>
                    <a:pt x="18" y="258"/>
                    <a:pt x="1" y="359"/>
                    <a:pt x="1" y="459"/>
                  </a:cubicBezTo>
                  <a:cubicBezTo>
                    <a:pt x="1" y="643"/>
                    <a:pt x="101" y="810"/>
                    <a:pt x="268" y="893"/>
                  </a:cubicBezTo>
                  <a:cubicBezTo>
                    <a:pt x="293" y="899"/>
                    <a:pt x="315" y="903"/>
                    <a:pt x="336" y="903"/>
                  </a:cubicBezTo>
                  <a:cubicBezTo>
                    <a:pt x="372" y="903"/>
                    <a:pt x="403" y="892"/>
                    <a:pt x="435" y="860"/>
                  </a:cubicBezTo>
                  <a:cubicBezTo>
                    <a:pt x="469" y="843"/>
                    <a:pt x="469" y="810"/>
                    <a:pt x="469" y="810"/>
                  </a:cubicBezTo>
                  <a:lnTo>
                    <a:pt x="469" y="810"/>
                  </a:lnTo>
                  <a:cubicBezTo>
                    <a:pt x="469" y="810"/>
                    <a:pt x="452" y="826"/>
                    <a:pt x="419" y="843"/>
                  </a:cubicBezTo>
                  <a:cubicBezTo>
                    <a:pt x="402" y="851"/>
                    <a:pt x="381" y="856"/>
                    <a:pt x="358" y="856"/>
                  </a:cubicBezTo>
                  <a:cubicBezTo>
                    <a:pt x="335" y="856"/>
                    <a:pt x="310" y="851"/>
                    <a:pt x="285" y="843"/>
                  </a:cubicBezTo>
                  <a:cubicBezTo>
                    <a:pt x="151" y="760"/>
                    <a:pt x="68" y="609"/>
                    <a:pt x="68" y="459"/>
                  </a:cubicBezTo>
                  <a:cubicBezTo>
                    <a:pt x="68" y="359"/>
                    <a:pt x="84" y="275"/>
                    <a:pt x="118" y="191"/>
                  </a:cubicBezTo>
                  <a:cubicBezTo>
                    <a:pt x="134" y="125"/>
                    <a:pt x="185" y="75"/>
                    <a:pt x="251" y="58"/>
                  </a:cubicBezTo>
                  <a:cubicBezTo>
                    <a:pt x="265" y="53"/>
                    <a:pt x="277" y="51"/>
                    <a:pt x="288" y="51"/>
                  </a:cubicBezTo>
                  <a:cubicBezTo>
                    <a:pt x="319" y="51"/>
                    <a:pt x="344" y="67"/>
                    <a:pt x="368" y="91"/>
                  </a:cubicBezTo>
                  <a:cubicBezTo>
                    <a:pt x="368" y="125"/>
                    <a:pt x="368" y="141"/>
                    <a:pt x="368" y="141"/>
                  </a:cubicBezTo>
                  <a:cubicBezTo>
                    <a:pt x="371" y="144"/>
                    <a:pt x="375" y="146"/>
                    <a:pt x="377" y="146"/>
                  </a:cubicBezTo>
                  <a:cubicBezTo>
                    <a:pt x="390" y="146"/>
                    <a:pt x="399" y="119"/>
                    <a:pt x="385" y="91"/>
                  </a:cubicBezTo>
                  <a:cubicBezTo>
                    <a:pt x="385" y="58"/>
                    <a:pt x="368" y="41"/>
                    <a:pt x="352" y="24"/>
                  </a:cubicBezTo>
                  <a:cubicBezTo>
                    <a:pt x="328" y="13"/>
                    <a:pt x="304" y="1"/>
                    <a:pt x="281" y="1"/>
                  </a:cubicBezTo>
                  <a:close/>
                </a:path>
              </a:pathLst>
            </a:custGeom>
            <a:solidFill>
              <a:srgbClr val="A369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27"/>
            <p:cNvSpPr/>
            <p:nvPr/>
          </p:nvSpPr>
          <p:spPr>
            <a:xfrm>
              <a:off x="1756500" y="2454175"/>
              <a:ext cx="24250" cy="7600"/>
            </a:xfrm>
            <a:custGeom>
              <a:rect b="b" l="l" r="r" t="t"/>
              <a:pathLst>
                <a:path extrusionOk="0" h="304" w="970">
                  <a:moveTo>
                    <a:pt x="677" y="0"/>
                  </a:moveTo>
                  <a:cubicBezTo>
                    <a:pt x="601" y="0"/>
                    <a:pt x="525" y="12"/>
                    <a:pt x="452" y="34"/>
                  </a:cubicBezTo>
                  <a:cubicBezTo>
                    <a:pt x="168" y="101"/>
                    <a:pt x="1" y="268"/>
                    <a:pt x="17" y="302"/>
                  </a:cubicBezTo>
                  <a:cubicBezTo>
                    <a:pt x="19" y="303"/>
                    <a:pt x="21" y="304"/>
                    <a:pt x="24" y="304"/>
                  </a:cubicBezTo>
                  <a:cubicBezTo>
                    <a:pt x="64" y="304"/>
                    <a:pt x="253" y="213"/>
                    <a:pt x="485" y="151"/>
                  </a:cubicBezTo>
                  <a:cubicBezTo>
                    <a:pt x="736" y="84"/>
                    <a:pt x="970" y="101"/>
                    <a:pt x="970" y="68"/>
                  </a:cubicBezTo>
                  <a:cubicBezTo>
                    <a:pt x="876" y="21"/>
                    <a:pt x="776" y="0"/>
                    <a:pt x="67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27"/>
            <p:cNvSpPr/>
            <p:nvPr/>
          </p:nvSpPr>
          <p:spPr>
            <a:xfrm>
              <a:off x="1793675" y="2538975"/>
              <a:ext cx="2950" cy="15900"/>
            </a:xfrm>
            <a:custGeom>
              <a:rect b="b" l="l" r="r" t="t"/>
              <a:pathLst>
                <a:path extrusionOk="0" h="636" w="118">
                  <a:moveTo>
                    <a:pt x="68" y="1"/>
                  </a:moveTo>
                  <a:cubicBezTo>
                    <a:pt x="34" y="1"/>
                    <a:pt x="1" y="151"/>
                    <a:pt x="1" y="318"/>
                  </a:cubicBezTo>
                  <a:cubicBezTo>
                    <a:pt x="1" y="502"/>
                    <a:pt x="17" y="636"/>
                    <a:pt x="51" y="636"/>
                  </a:cubicBezTo>
                  <a:cubicBezTo>
                    <a:pt x="84" y="636"/>
                    <a:pt x="118" y="502"/>
                    <a:pt x="118" y="318"/>
                  </a:cubicBezTo>
                  <a:cubicBezTo>
                    <a:pt x="118" y="151"/>
                    <a:pt x="101" y="1"/>
                    <a:pt x="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27"/>
            <p:cNvSpPr/>
            <p:nvPr/>
          </p:nvSpPr>
          <p:spPr>
            <a:xfrm>
              <a:off x="1800375" y="2538975"/>
              <a:ext cx="2950" cy="13400"/>
            </a:xfrm>
            <a:custGeom>
              <a:rect b="b" l="l" r="r" t="t"/>
              <a:pathLst>
                <a:path extrusionOk="0" h="536" w="118">
                  <a:moveTo>
                    <a:pt x="67" y="1"/>
                  </a:moveTo>
                  <a:cubicBezTo>
                    <a:pt x="33" y="1"/>
                    <a:pt x="0" y="118"/>
                    <a:pt x="0" y="268"/>
                  </a:cubicBezTo>
                  <a:cubicBezTo>
                    <a:pt x="0" y="418"/>
                    <a:pt x="33" y="535"/>
                    <a:pt x="67" y="535"/>
                  </a:cubicBezTo>
                  <a:cubicBezTo>
                    <a:pt x="100" y="535"/>
                    <a:pt x="117" y="418"/>
                    <a:pt x="117" y="268"/>
                  </a:cubicBezTo>
                  <a:cubicBezTo>
                    <a:pt x="117" y="118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27"/>
            <p:cNvSpPr/>
            <p:nvPr/>
          </p:nvSpPr>
          <p:spPr>
            <a:xfrm>
              <a:off x="1807475" y="2538575"/>
              <a:ext cx="3350" cy="12125"/>
            </a:xfrm>
            <a:custGeom>
              <a:rect b="b" l="l" r="r" t="t"/>
              <a:pathLst>
                <a:path extrusionOk="0" h="485" w="134">
                  <a:moveTo>
                    <a:pt x="50" y="0"/>
                  </a:moveTo>
                  <a:cubicBezTo>
                    <a:pt x="17" y="0"/>
                    <a:pt x="0" y="117"/>
                    <a:pt x="17" y="251"/>
                  </a:cubicBezTo>
                  <a:cubicBezTo>
                    <a:pt x="17" y="384"/>
                    <a:pt x="50" y="485"/>
                    <a:pt x="84" y="485"/>
                  </a:cubicBezTo>
                  <a:cubicBezTo>
                    <a:pt x="117" y="468"/>
                    <a:pt x="134" y="368"/>
                    <a:pt x="134" y="234"/>
                  </a:cubicBezTo>
                  <a:cubicBezTo>
                    <a:pt x="117" y="100"/>
                    <a:pt x="84" y="0"/>
                    <a:pt x="5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27"/>
            <p:cNvSpPr/>
            <p:nvPr/>
          </p:nvSpPr>
          <p:spPr>
            <a:xfrm>
              <a:off x="1525100" y="2607575"/>
              <a:ext cx="474550" cy="426425"/>
            </a:xfrm>
            <a:custGeom>
              <a:rect b="b" l="l" r="r" t="t"/>
              <a:pathLst>
                <a:path extrusionOk="0" h="17057" w="18982">
                  <a:moveTo>
                    <a:pt x="12121" y="1"/>
                  </a:moveTo>
                  <a:cubicBezTo>
                    <a:pt x="11858" y="1"/>
                    <a:pt x="11660" y="32"/>
                    <a:pt x="11473" y="32"/>
                  </a:cubicBezTo>
                  <a:cubicBezTo>
                    <a:pt x="11447" y="32"/>
                    <a:pt x="11421" y="32"/>
                    <a:pt x="11395" y="30"/>
                  </a:cubicBezTo>
                  <a:cubicBezTo>
                    <a:pt x="10688" y="307"/>
                    <a:pt x="9943" y="446"/>
                    <a:pt x="9198" y="446"/>
                  </a:cubicBezTo>
                  <a:cubicBezTo>
                    <a:pt x="8730" y="446"/>
                    <a:pt x="8261" y="391"/>
                    <a:pt x="7803" y="281"/>
                  </a:cubicBezTo>
                  <a:cubicBezTo>
                    <a:pt x="6216" y="465"/>
                    <a:pt x="5297" y="1217"/>
                    <a:pt x="3526" y="1918"/>
                  </a:cubicBezTo>
                  <a:lnTo>
                    <a:pt x="0" y="3823"/>
                  </a:lnTo>
                  <a:lnTo>
                    <a:pt x="2540" y="7365"/>
                  </a:lnTo>
                  <a:lnTo>
                    <a:pt x="5815" y="6279"/>
                  </a:lnTo>
                  <a:cubicBezTo>
                    <a:pt x="6082" y="7633"/>
                    <a:pt x="6149" y="8719"/>
                    <a:pt x="6333" y="10373"/>
                  </a:cubicBezTo>
                  <a:lnTo>
                    <a:pt x="6667" y="17056"/>
                  </a:lnTo>
                  <a:lnTo>
                    <a:pt x="16575" y="16889"/>
                  </a:lnTo>
                  <a:lnTo>
                    <a:pt x="15573" y="10557"/>
                  </a:lnTo>
                  <a:lnTo>
                    <a:pt x="14971" y="5544"/>
                  </a:lnTo>
                  <a:lnTo>
                    <a:pt x="14971" y="5544"/>
                  </a:lnTo>
                  <a:lnTo>
                    <a:pt x="17878" y="6747"/>
                  </a:lnTo>
                  <a:lnTo>
                    <a:pt x="18981" y="2670"/>
                  </a:lnTo>
                  <a:cubicBezTo>
                    <a:pt x="17394" y="2002"/>
                    <a:pt x="16274" y="1601"/>
                    <a:pt x="15389" y="1133"/>
                  </a:cubicBezTo>
                  <a:cubicBezTo>
                    <a:pt x="13595" y="154"/>
                    <a:pt x="12700" y="1"/>
                    <a:pt x="12121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27"/>
            <p:cNvSpPr/>
            <p:nvPr/>
          </p:nvSpPr>
          <p:spPr>
            <a:xfrm>
              <a:off x="1633700" y="2636975"/>
              <a:ext cx="283225" cy="65350"/>
            </a:xfrm>
            <a:custGeom>
              <a:rect b="b" l="l" r="r" t="t"/>
              <a:pathLst>
                <a:path extrusionOk="0" h="2614" w="11329">
                  <a:moveTo>
                    <a:pt x="11190" y="0"/>
                  </a:moveTo>
                  <a:cubicBezTo>
                    <a:pt x="11187" y="0"/>
                    <a:pt x="11183" y="2"/>
                    <a:pt x="11178" y="7"/>
                  </a:cubicBezTo>
                  <a:cubicBezTo>
                    <a:pt x="11178" y="7"/>
                    <a:pt x="11212" y="41"/>
                    <a:pt x="11245" y="124"/>
                  </a:cubicBezTo>
                  <a:cubicBezTo>
                    <a:pt x="11295" y="241"/>
                    <a:pt x="11279" y="392"/>
                    <a:pt x="11212" y="492"/>
                  </a:cubicBezTo>
                  <a:cubicBezTo>
                    <a:pt x="11095" y="676"/>
                    <a:pt x="10944" y="809"/>
                    <a:pt x="10744" y="893"/>
                  </a:cubicBezTo>
                  <a:cubicBezTo>
                    <a:pt x="10477" y="960"/>
                    <a:pt x="10193" y="993"/>
                    <a:pt x="9909" y="993"/>
                  </a:cubicBezTo>
                  <a:cubicBezTo>
                    <a:pt x="9741" y="993"/>
                    <a:pt x="9574" y="1026"/>
                    <a:pt x="9407" y="1060"/>
                  </a:cubicBezTo>
                  <a:cubicBezTo>
                    <a:pt x="9240" y="1110"/>
                    <a:pt x="9073" y="1194"/>
                    <a:pt x="8923" y="1311"/>
                  </a:cubicBezTo>
                  <a:cubicBezTo>
                    <a:pt x="8605" y="1528"/>
                    <a:pt x="8355" y="1828"/>
                    <a:pt x="8037" y="2096"/>
                  </a:cubicBezTo>
                  <a:cubicBezTo>
                    <a:pt x="7887" y="2229"/>
                    <a:pt x="7703" y="2346"/>
                    <a:pt x="7519" y="2413"/>
                  </a:cubicBezTo>
                  <a:cubicBezTo>
                    <a:pt x="7382" y="2470"/>
                    <a:pt x="7237" y="2496"/>
                    <a:pt x="7095" y="2496"/>
                  </a:cubicBezTo>
                  <a:cubicBezTo>
                    <a:pt x="7030" y="2496"/>
                    <a:pt x="6964" y="2491"/>
                    <a:pt x="6901" y="2480"/>
                  </a:cubicBezTo>
                  <a:cubicBezTo>
                    <a:pt x="6467" y="2413"/>
                    <a:pt x="6066" y="2129"/>
                    <a:pt x="5631" y="1929"/>
                  </a:cubicBezTo>
                  <a:cubicBezTo>
                    <a:pt x="5319" y="1785"/>
                    <a:pt x="4982" y="1710"/>
                    <a:pt x="4637" y="1710"/>
                  </a:cubicBezTo>
                  <a:cubicBezTo>
                    <a:pt x="4501" y="1710"/>
                    <a:pt x="4364" y="1721"/>
                    <a:pt x="4228" y="1745"/>
                  </a:cubicBezTo>
                  <a:cubicBezTo>
                    <a:pt x="3793" y="1795"/>
                    <a:pt x="3359" y="1879"/>
                    <a:pt x="2941" y="1996"/>
                  </a:cubicBezTo>
                  <a:cubicBezTo>
                    <a:pt x="2573" y="2096"/>
                    <a:pt x="2172" y="2146"/>
                    <a:pt x="1788" y="2179"/>
                  </a:cubicBezTo>
                  <a:cubicBezTo>
                    <a:pt x="1754" y="2181"/>
                    <a:pt x="1721" y="2182"/>
                    <a:pt x="1687" y="2182"/>
                  </a:cubicBezTo>
                  <a:cubicBezTo>
                    <a:pt x="1387" y="2182"/>
                    <a:pt x="1088" y="2116"/>
                    <a:pt x="802" y="1996"/>
                  </a:cubicBezTo>
                  <a:cubicBezTo>
                    <a:pt x="552" y="1862"/>
                    <a:pt x="351" y="1678"/>
                    <a:pt x="218" y="1427"/>
                  </a:cubicBezTo>
                  <a:cubicBezTo>
                    <a:pt x="101" y="1244"/>
                    <a:pt x="50" y="1043"/>
                    <a:pt x="50" y="843"/>
                  </a:cubicBezTo>
                  <a:cubicBezTo>
                    <a:pt x="67" y="659"/>
                    <a:pt x="134" y="492"/>
                    <a:pt x="234" y="341"/>
                  </a:cubicBezTo>
                  <a:lnTo>
                    <a:pt x="234" y="341"/>
                  </a:lnTo>
                  <a:cubicBezTo>
                    <a:pt x="201" y="375"/>
                    <a:pt x="167" y="408"/>
                    <a:pt x="151" y="442"/>
                  </a:cubicBezTo>
                  <a:cubicBezTo>
                    <a:pt x="67" y="559"/>
                    <a:pt x="17" y="692"/>
                    <a:pt x="17" y="826"/>
                  </a:cubicBezTo>
                  <a:cubicBezTo>
                    <a:pt x="0" y="1060"/>
                    <a:pt x="50" y="1277"/>
                    <a:pt x="151" y="1461"/>
                  </a:cubicBezTo>
                  <a:cubicBezTo>
                    <a:pt x="301" y="1712"/>
                    <a:pt x="518" y="1929"/>
                    <a:pt x="769" y="2062"/>
                  </a:cubicBezTo>
                  <a:cubicBezTo>
                    <a:pt x="1055" y="2198"/>
                    <a:pt x="1367" y="2265"/>
                    <a:pt x="1683" y="2265"/>
                  </a:cubicBezTo>
                  <a:cubicBezTo>
                    <a:pt x="1718" y="2265"/>
                    <a:pt x="1753" y="2265"/>
                    <a:pt x="1788" y="2263"/>
                  </a:cubicBezTo>
                  <a:cubicBezTo>
                    <a:pt x="2189" y="2263"/>
                    <a:pt x="2590" y="2196"/>
                    <a:pt x="2974" y="2096"/>
                  </a:cubicBezTo>
                  <a:cubicBezTo>
                    <a:pt x="3392" y="1996"/>
                    <a:pt x="3810" y="1912"/>
                    <a:pt x="4244" y="1845"/>
                  </a:cubicBezTo>
                  <a:cubicBezTo>
                    <a:pt x="4353" y="1833"/>
                    <a:pt x="4462" y="1827"/>
                    <a:pt x="4572" y="1827"/>
                  </a:cubicBezTo>
                  <a:cubicBezTo>
                    <a:pt x="4917" y="1827"/>
                    <a:pt x="5264" y="1889"/>
                    <a:pt x="5581" y="2029"/>
                  </a:cubicBezTo>
                  <a:cubicBezTo>
                    <a:pt x="6015" y="2229"/>
                    <a:pt x="6400" y="2514"/>
                    <a:pt x="6868" y="2597"/>
                  </a:cubicBezTo>
                  <a:cubicBezTo>
                    <a:pt x="6942" y="2608"/>
                    <a:pt x="7016" y="2613"/>
                    <a:pt x="7089" y="2613"/>
                  </a:cubicBezTo>
                  <a:cubicBezTo>
                    <a:pt x="7248" y="2613"/>
                    <a:pt x="7404" y="2587"/>
                    <a:pt x="7553" y="2530"/>
                  </a:cubicBezTo>
                  <a:cubicBezTo>
                    <a:pt x="7753" y="2447"/>
                    <a:pt x="7937" y="2313"/>
                    <a:pt x="8104" y="2179"/>
                  </a:cubicBezTo>
                  <a:cubicBezTo>
                    <a:pt x="8421" y="1895"/>
                    <a:pt x="8689" y="1595"/>
                    <a:pt x="8973" y="1377"/>
                  </a:cubicBezTo>
                  <a:cubicBezTo>
                    <a:pt x="9123" y="1277"/>
                    <a:pt x="9274" y="1210"/>
                    <a:pt x="9441" y="1143"/>
                  </a:cubicBezTo>
                  <a:cubicBezTo>
                    <a:pt x="9591" y="1110"/>
                    <a:pt x="9758" y="1077"/>
                    <a:pt x="9909" y="1077"/>
                  </a:cubicBezTo>
                  <a:cubicBezTo>
                    <a:pt x="10209" y="1060"/>
                    <a:pt x="10493" y="1026"/>
                    <a:pt x="10761" y="943"/>
                  </a:cubicBezTo>
                  <a:cubicBezTo>
                    <a:pt x="10978" y="876"/>
                    <a:pt x="11145" y="709"/>
                    <a:pt x="11245" y="525"/>
                  </a:cubicBezTo>
                  <a:cubicBezTo>
                    <a:pt x="11312" y="392"/>
                    <a:pt x="11329" y="241"/>
                    <a:pt x="11279" y="108"/>
                  </a:cubicBezTo>
                  <a:cubicBezTo>
                    <a:pt x="11262" y="74"/>
                    <a:pt x="11245" y="57"/>
                    <a:pt x="11212" y="24"/>
                  </a:cubicBezTo>
                  <a:cubicBezTo>
                    <a:pt x="11200" y="12"/>
                    <a:pt x="11197" y="0"/>
                    <a:pt x="111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27"/>
            <p:cNvSpPr/>
            <p:nvPr/>
          </p:nvSpPr>
          <p:spPr>
            <a:xfrm>
              <a:off x="1550575" y="2691875"/>
              <a:ext cx="343800" cy="92550"/>
            </a:xfrm>
            <a:custGeom>
              <a:rect b="b" l="l" r="r" t="t"/>
              <a:pathLst>
                <a:path extrusionOk="0" h="3702" w="13752">
                  <a:moveTo>
                    <a:pt x="184" y="0"/>
                  </a:moveTo>
                  <a:lnTo>
                    <a:pt x="184" y="0"/>
                  </a:lnTo>
                  <a:cubicBezTo>
                    <a:pt x="151" y="50"/>
                    <a:pt x="134" y="100"/>
                    <a:pt x="101" y="150"/>
                  </a:cubicBezTo>
                  <a:cubicBezTo>
                    <a:pt x="34" y="284"/>
                    <a:pt x="0" y="451"/>
                    <a:pt x="17" y="602"/>
                  </a:cubicBezTo>
                  <a:cubicBezTo>
                    <a:pt x="34" y="852"/>
                    <a:pt x="134" y="1103"/>
                    <a:pt x="268" y="1303"/>
                  </a:cubicBezTo>
                  <a:cubicBezTo>
                    <a:pt x="468" y="1571"/>
                    <a:pt x="752" y="1771"/>
                    <a:pt x="1070" y="1888"/>
                  </a:cubicBezTo>
                  <a:cubicBezTo>
                    <a:pt x="1437" y="2005"/>
                    <a:pt x="1838" y="2072"/>
                    <a:pt x="2239" y="2072"/>
                  </a:cubicBezTo>
                  <a:cubicBezTo>
                    <a:pt x="2690" y="2072"/>
                    <a:pt x="3142" y="2089"/>
                    <a:pt x="3593" y="2139"/>
                  </a:cubicBezTo>
                  <a:cubicBezTo>
                    <a:pt x="3827" y="2172"/>
                    <a:pt x="4061" y="2222"/>
                    <a:pt x="4278" y="2323"/>
                  </a:cubicBezTo>
                  <a:cubicBezTo>
                    <a:pt x="4512" y="2423"/>
                    <a:pt x="4729" y="2556"/>
                    <a:pt x="4913" y="2724"/>
                  </a:cubicBezTo>
                  <a:cubicBezTo>
                    <a:pt x="5130" y="2874"/>
                    <a:pt x="5330" y="3041"/>
                    <a:pt x="5548" y="3191"/>
                  </a:cubicBezTo>
                  <a:cubicBezTo>
                    <a:pt x="5782" y="3342"/>
                    <a:pt x="6032" y="3475"/>
                    <a:pt x="6299" y="3559"/>
                  </a:cubicBezTo>
                  <a:cubicBezTo>
                    <a:pt x="6597" y="3655"/>
                    <a:pt x="6910" y="3701"/>
                    <a:pt x="7225" y="3701"/>
                  </a:cubicBezTo>
                  <a:cubicBezTo>
                    <a:pt x="7458" y="3701"/>
                    <a:pt x="7692" y="3676"/>
                    <a:pt x="7920" y="3626"/>
                  </a:cubicBezTo>
                  <a:cubicBezTo>
                    <a:pt x="8438" y="3526"/>
                    <a:pt x="8873" y="3242"/>
                    <a:pt x="9290" y="3024"/>
                  </a:cubicBezTo>
                  <a:cubicBezTo>
                    <a:pt x="9622" y="2852"/>
                    <a:pt x="9975" y="2732"/>
                    <a:pt x="10308" y="2732"/>
                  </a:cubicBezTo>
                  <a:cubicBezTo>
                    <a:pt x="10393" y="2732"/>
                    <a:pt x="10478" y="2740"/>
                    <a:pt x="10560" y="2757"/>
                  </a:cubicBezTo>
                  <a:cubicBezTo>
                    <a:pt x="10961" y="2857"/>
                    <a:pt x="11312" y="3074"/>
                    <a:pt x="11663" y="3175"/>
                  </a:cubicBezTo>
                  <a:cubicBezTo>
                    <a:pt x="11843" y="3232"/>
                    <a:pt x="12029" y="3262"/>
                    <a:pt x="12217" y="3262"/>
                  </a:cubicBezTo>
                  <a:cubicBezTo>
                    <a:pt x="12360" y="3262"/>
                    <a:pt x="12504" y="3244"/>
                    <a:pt x="12649" y="3208"/>
                  </a:cubicBezTo>
                  <a:cubicBezTo>
                    <a:pt x="12883" y="3158"/>
                    <a:pt x="13117" y="3058"/>
                    <a:pt x="13317" y="2907"/>
                  </a:cubicBezTo>
                  <a:cubicBezTo>
                    <a:pt x="13451" y="2824"/>
                    <a:pt x="13568" y="2707"/>
                    <a:pt x="13668" y="2590"/>
                  </a:cubicBezTo>
                  <a:cubicBezTo>
                    <a:pt x="13701" y="2556"/>
                    <a:pt x="13735" y="2506"/>
                    <a:pt x="13751" y="2456"/>
                  </a:cubicBezTo>
                  <a:lnTo>
                    <a:pt x="13751" y="2456"/>
                  </a:lnTo>
                  <a:cubicBezTo>
                    <a:pt x="13618" y="2607"/>
                    <a:pt x="13467" y="2757"/>
                    <a:pt x="13300" y="2874"/>
                  </a:cubicBezTo>
                  <a:cubicBezTo>
                    <a:pt x="13083" y="3008"/>
                    <a:pt x="12866" y="3091"/>
                    <a:pt x="12632" y="3141"/>
                  </a:cubicBezTo>
                  <a:cubicBezTo>
                    <a:pt x="12495" y="3177"/>
                    <a:pt x="12358" y="3195"/>
                    <a:pt x="12220" y="3195"/>
                  </a:cubicBezTo>
                  <a:cubicBezTo>
                    <a:pt x="12040" y="3195"/>
                    <a:pt x="11860" y="3165"/>
                    <a:pt x="11680" y="3108"/>
                  </a:cubicBezTo>
                  <a:cubicBezTo>
                    <a:pt x="11345" y="2991"/>
                    <a:pt x="11011" y="2774"/>
                    <a:pt x="10577" y="2673"/>
                  </a:cubicBezTo>
                  <a:cubicBezTo>
                    <a:pt x="10468" y="2648"/>
                    <a:pt x="10355" y="2636"/>
                    <a:pt x="10243" y="2636"/>
                  </a:cubicBezTo>
                  <a:cubicBezTo>
                    <a:pt x="10130" y="2636"/>
                    <a:pt x="10017" y="2648"/>
                    <a:pt x="9909" y="2673"/>
                  </a:cubicBezTo>
                  <a:cubicBezTo>
                    <a:pt x="9675" y="2740"/>
                    <a:pt x="9457" y="2824"/>
                    <a:pt x="9240" y="2924"/>
                  </a:cubicBezTo>
                  <a:cubicBezTo>
                    <a:pt x="8822" y="3141"/>
                    <a:pt x="8388" y="3425"/>
                    <a:pt x="7887" y="3526"/>
                  </a:cubicBezTo>
                  <a:cubicBezTo>
                    <a:pt x="7677" y="3566"/>
                    <a:pt x="7464" y="3588"/>
                    <a:pt x="7252" y="3588"/>
                  </a:cubicBezTo>
                  <a:cubicBezTo>
                    <a:pt x="6941" y="3588"/>
                    <a:pt x="6631" y="3541"/>
                    <a:pt x="6333" y="3442"/>
                  </a:cubicBezTo>
                  <a:cubicBezTo>
                    <a:pt x="6082" y="3358"/>
                    <a:pt x="5848" y="3242"/>
                    <a:pt x="5614" y="3091"/>
                  </a:cubicBezTo>
                  <a:cubicBezTo>
                    <a:pt x="5397" y="2957"/>
                    <a:pt x="5197" y="2790"/>
                    <a:pt x="4979" y="2623"/>
                  </a:cubicBezTo>
                  <a:cubicBezTo>
                    <a:pt x="4779" y="2456"/>
                    <a:pt x="4562" y="2323"/>
                    <a:pt x="4328" y="2222"/>
                  </a:cubicBezTo>
                  <a:cubicBezTo>
                    <a:pt x="4094" y="2122"/>
                    <a:pt x="3843" y="2055"/>
                    <a:pt x="3609" y="2039"/>
                  </a:cubicBezTo>
                  <a:cubicBezTo>
                    <a:pt x="3271" y="2001"/>
                    <a:pt x="2923" y="1982"/>
                    <a:pt x="2580" y="1982"/>
                  </a:cubicBezTo>
                  <a:cubicBezTo>
                    <a:pt x="2466" y="1982"/>
                    <a:pt x="2352" y="1984"/>
                    <a:pt x="2239" y="1988"/>
                  </a:cubicBezTo>
                  <a:cubicBezTo>
                    <a:pt x="1855" y="1988"/>
                    <a:pt x="1471" y="1922"/>
                    <a:pt x="1086" y="1805"/>
                  </a:cubicBezTo>
                  <a:cubicBezTo>
                    <a:pt x="786" y="1704"/>
                    <a:pt x="518" y="1521"/>
                    <a:pt x="335" y="1270"/>
                  </a:cubicBezTo>
                  <a:cubicBezTo>
                    <a:pt x="184" y="1069"/>
                    <a:pt x="101" y="836"/>
                    <a:pt x="67" y="602"/>
                  </a:cubicBezTo>
                  <a:cubicBezTo>
                    <a:pt x="50" y="451"/>
                    <a:pt x="67" y="301"/>
                    <a:pt x="117" y="150"/>
                  </a:cubicBezTo>
                  <a:cubicBezTo>
                    <a:pt x="167" y="50"/>
                    <a:pt x="201" y="17"/>
                    <a:pt x="1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27"/>
            <p:cNvSpPr/>
            <p:nvPr/>
          </p:nvSpPr>
          <p:spPr>
            <a:xfrm>
              <a:off x="1909800" y="2715675"/>
              <a:ext cx="75225" cy="38775"/>
            </a:xfrm>
            <a:custGeom>
              <a:rect b="b" l="l" r="r" t="t"/>
              <a:pathLst>
                <a:path extrusionOk="0" h="1551" w="3009">
                  <a:moveTo>
                    <a:pt x="3008" y="0"/>
                  </a:moveTo>
                  <a:cubicBezTo>
                    <a:pt x="2841" y="0"/>
                    <a:pt x="2657" y="51"/>
                    <a:pt x="2507" y="134"/>
                  </a:cubicBezTo>
                  <a:cubicBezTo>
                    <a:pt x="2156" y="335"/>
                    <a:pt x="1822" y="569"/>
                    <a:pt x="1521" y="853"/>
                  </a:cubicBezTo>
                  <a:cubicBezTo>
                    <a:pt x="1237" y="1120"/>
                    <a:pt x="886" y="1320"/>
                    <a:pt x="502" y="1437"/>
                  </a:cubicBezTo>
                  <a:cubicBezTo>
                    <a:pt x="335" y="1471"/>
                    <a:pt x="168" y="1488"/>
                    <a:pt x="1" y="1488"/>
                  </a:cubicBezTo>
                  <a:cubicBezTo>
                    <a:pt x="102" y="1528"/>
                    <a:pt x="209" y="1550"/>
                    <a:pt x="315" y="1550"/>
                  </a:cubicBezTo>
                  <a:cubicBezTo>
                    <a:pt x="384" y="1550"/>
                    <a:pt x="453" y="1541"/>
                    <a:pt x="519" y="1521"/>
                  </a:cubicBezTo>
                  <a:cubicBezTo>
                    <a:pt x="920" y="1421"/>
                    <a:pt x="1287" y="1220"/>
                    <a:pt x="1605" y="953"/>
                  </a:cubicBezTo>
                  <a:cubicBezTo>
                    <a:pt x="1889" y="669"/>
                    <a:pt x="2206" y="418"/>
                    <a:pt x="2557" y="201"/>
                  </a:cubicBezTo>
                  <a:cubicBezTo>
                    <a:pt x="2824" y="51"/>
                    <a:pt x="3008" y="34"/>
                    <a:pt x="30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27"/>
            <p:cNvSpPr/>
            <p:nvPr/>
          </p:nvSpPr>
          <p:spPr>
            <a:xfrm>
              <a:off x="1682575" y="2844300"/>
              <a:ext cx="220150" cy="29425"/>
            </a:xfrm>
            <a:custGeom>
              <a:rect b="b" l="l" r="r" t="t"/>
              <a:pathLst>
                <a:path extrusionOk="0" h="1177" w="8806">
                  <a:moveTo>
                    <a:pt x="3" y="0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5"/>
                    <a:pt x="17" y="69"/>
                    <a:pt x="34" y="85"/>
                  </a:cubicBezTo>
                  <a:cubicBezTo>
                    <a:pt x="67" y="185"/>
                    <a:pt x="117" y="269"/>
                    <a:pt x="167" y="336"/>
                  </a:cubicBezTo>
                  <a:cubicBezTo>
                    <a:pt x="385" y="620"/>
                    <a:pt x="652" y="837"/>
                    <a:pt x="986" y="971"/>
                  </a:cubicBezTo>
                  <a:cubicBezTo>
                    <a:pt x="1322" y="1110"/>
                    <a:pt x="1674" y="1177"/>
                    <a:pt x="2031" y="1177"/>
                  </a:cubicBezTo>
                  <a:cubicBezTo>
                    <a:pt x="2189" y="1177"/>
                    <a:pt x="2348" y="1163"/>
                    <a:pt x="2507" y="1138"/>
                  </a:cubicBezTo>
                  <a:cubicBezTo>
                    <a:pt x="3125" y="1021"/>
                    <a:pt x="3726" y="871"/>
                    <a:pt x="4311" y="653"/>
                  </a:cubicBezTo>
                  <a:cubicBezTo>
                    <a:pt x="4847" y="469"/>
                    <a:pt x="5412" y="384"/>
                    <a:pt x="5979" y="384"/>
                  </a:cubicBezTo>
                  <a:cubicBezTo>
                    <a:pt x="6030" y="384"/>
                    <a:pt x="6081" y="385"/>
                    <a:pt x="6132" y="386"/>
                  </a:cubicBezTo>
                  <a:cubicBezTo>
                    <a:pt x="6700" y="419"/>
                    <a:pt x="7135" y="703"/>
                    <a:pt x="7569" y="820"/>
                  </a:cubicBezTo>
                  <a:cubicBezTo>
                    <a:pt x="7691" y="863"/>
                    <a:pt x="7819" y="883"/>
                    <a:pt x="7947" y="883"/>
                  </a:cubicBezTo>
                  <a:cubicBezTo>
                    <a:pt x="8172" y="883"/>
                    <a:pt x="8397" y="820"/>
                    <a:pt x="8588" y="703"/>
                  </a:cubicBezTo>
                  <a:cubicBezTo>
                    <a:pt x="8655" y="653"/>
                    <a:pt x="8722" y="570"/>
                    <a:pt x="8772" y="486"/>
                  </a:cubicBezTo>
                  <a:cubicBezTo>
                    <a:pt x="8789" y="470"/>
                    <a:pt x="8806" y="436"/>
                    <a:pt x="8806" y="403"/>
                  </a:cubicBezTo>
                  <a:lnTo>
                    <a:pt x="8806" y="403"/>
                  </a:lnTo>
                  <a:cubicBezTo>
                    <a:pt x="8739" y="503"/>
                    <a:pt x="8655" y="603"/>
                    <a:pt x="8555" y="670"/>
                  </a:cubicBezTo>
                  <a:cubicBezTo>
                    <a:pt x="8392" y="766"/>
                    <a:pt x="8202" y="812"/>
                    <a:pt x="8009" y="812"/>
                  </a:cubicBezTo>
                  <a:cubicBezTo>
                    <a:pt x="7866" y="812"/>
                    <a:pt x="7721" y="787"/>
                    <a:pt x="7586" y="737"/>
                  </a:cubicBezTo>
                  <a:cubicBezTo>
                    <a:pt x="7385" y="687"/>
                    <a:pt x="7168" y="586"/>
                    <a:pt x="6934" y="486"/>
                  </a:cubicBezTo>
                  <a:cubicBezTo>
                    <a:pt x="6684" y="369"/>
                    <a:pt x="6416" y="302"/>
                    <a:pt x="6132" y="286"/>
                  </a:cubicBezTo>
                  <a:cubicBezTo>
                    <a:pt x="6045" y="281"/>
                    <a:pt x="5957" y="279"/>
                    <a:pt x="5869" y="279"/>
                  </a:cubicBezTo>
                  <a:cubicBezTo>
                    <a:pt x="5335" y="279"/>
                    <a:pt x="4794" y="367"/>
                    <a:pt x="4278" y="553"/>
                  </a:cubicBezTo>
                  <a:cubicBezTo>
                    <a:pt x="3693" y="754"/>
                    <a:pt x="3091" y="904"/>
                    <a:pt x="2490" y="1021"/>
                  </a:cubicBezTo>
                  <a:cubicBezTo>
                    <a:pt x="2320" y="1055"/>
                    <a:pt x="2149" y="1072"/>
                    <a:pt x="1980" y="1072"/>
                  </a:cubicBezTo>
                  <a:cubicBezTo>
                    <a:pt x="1652" y="1072"/>
                    <a:pt x="1328" y="1009"/>
                    <a:pt x="1019" y="887"/>
                  </a:cubicBezTo>
                  <a:cubicBezTo>
                    <a:pt x="702" y="770"/>
                    <a:pt x="418" y="570"/>
                    <a:pt x="201" y="319"/>
                  </a:cubicBezTo>
                  <a:cubicBezTo>
                    <a:pt x="75" y="130"/>
                    <a:pt x="23" y="0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27"/>
            <p:cNvSpPr/>
            <p:nvPr/>
          </p:nvSpPr>
          <p:spPr>
            <a:xfrm>
              <a:off x="1687575" y="2952100"/>
              <a:ext cx="239800" cy="31350"/>
            </a:xfrm>
            <a:custGeom>
              <a:rect b="b" l="l" r="r" t="t"/>
              <a:pathLst>
                <a:path extrusionOk="0" h="1254" w="9592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7" y="34"/>
                    <a:pt x="68" y="84"/>
                  </a:cubicBezTo>
                  <a:cubicBezTo>
                    <a:pt x="134" y="168"/>
                    <a:pt x="218" y="234"/>
                    <a:pt x="285" y="301"/>
                  </a:cubicBezTo>
                  <a:cubicBezTo>
                    <a:pt x="569" y="552"/>
                    <a:pt x="903" y="752"/>
                    <a:pt x="1237" y="903"/>
                  </a:cubicBezTo>
                  <a:cubicBezTo>
                    <a:pt x="1755" y="1137"/>
                    <a:pt x="2307" y="1254"/>
                    <a:pt x="2875" y="1254"/>
                  </a:cubicBezTo>
                  <a:cubicBezTo>
                    <a:pt x="3209" y="1254"/>
                    <a:pt x="3526" y="1220"/>
                    <a:pt x="3860" y="1137"/>
                  </a:cubicBezTo>
                  <a:cubicBezTo>
                    <a:pt x="4195" y="1053"/>
                    <a:pt x="4529" y="936"/>
                    <a:pt x="4863" y="819"/>
                  </a:cubicBezTo>
                  <a:cubicBezTo>
                    <a:pt x="5431" y="620"/>
                    <a:pt x="6000" y="433"/>
                    <a:pt x="6538" y="433"/>
                  </a:cubicBezTo>
                  <a:cubicBezTo>
                    <a:pt x="6632" y="433"/>
                    <a:pt x="6725" y="439"/>
                    <a:pt x="6818" y="452"/>
                  </a:cubicBezTo>
                  <a:cubicBezTo>
                    <a:pt x="7102" y="485"/>
                    <a:pt x="7386" y="569"/>
                    <a:pt x="7653" y="669"/>
                  </a:cubicBezTo>
                  <a:cubicBezTo>
                    <a:pt x="7904" y="769"/>
                    <a:pt x="8155" y="836"/>
                    <a:pt x="8422" y="886"/>
                  </a:cubicBezTo>
                  <a:cubicBezTo>
                    <a:pt x="8475" y="893"/>
                    <a:pt x="8527" y="896"/>
                    <a:pt x="8580" y="896"/>
                  </a:cubicBezTo>
                  <a:cubicBezTo>
                    <a:pt x="8909" y="896"/>
                    <a:pt x="9227" y="761"/>
                    <a:pt x="9458" y="502"/>
                  </a:cubicBezTo>
                  <a:cubicBezTo>
                    <a:pt x="9525" y="418"/>
                    <a:pt x="9558" y="335"/>
                    <a:pt x="9591" y="218"/>
                  </a:cubicBezTo>
                  <a:cubicBezTo>
                    <a:pt x="9591" y="184"/>
                    <a:pt x="9591" y="151"/>
                    <a:pt x="9591" y="117"/>
                  </a:cubicBezTo>
                  <a:cubicBezTo>
                    <a:pt x="9558" y="251"/>
                    <a:pt x="9508" y="368"/>
                    <a:pt x="9424" y="468"/>
                  </a:cubicBezTo>
                  <a:cubicBezTo>
                    <a:pt x="9197" y="695"/>
                    <a:pt x="8898" y="814"/>
                    <a:pt x="8588" y="814"/>
                  </a:cubicBezTo>
                  <a:cubicBezTo>
                    <a:pt x="8533" y="814"/>
                    <a:pt x="8477" y="810"/>
                    <a:pt x="8422" y="802"/>
                  </a:cubicBezTo>
                  <a:cubicBezTo>
                    <a:pt x="8171" y="752"/>
                    <a:pt x="7921" y="686"/>
                    <a:pt x="7687" y="585"/>
                  </a:cubicBezTo>
                  <a:cubicBezTo>
                    <a:pt x="7419" y="468"/>
                    <a:pt x="7119" y="385"/>
                    <a:pt x="6835" y="335"/>
                  </a:cubicBezTo>
                  <a:cubicBezTo>
                    <a:pt x="6737" y="322"/>
                    <a:pt x="6639" y="316"/>
                    <a:pt x="6540" y="316"/>
                  </a:cubicBezTo>
                  <a:cubicBezTo>
                    <a:pt x="5979" y="316"/>
                    <a:pt x="5398" y="503"/>
                    <a:pt x="4830" y="702"/>
                  </a:cubicBezTo>
                  <a:cubicBezTo>
                    <a:pt x="4479" y="819"/>
                    <a:pt x="4161" y="936"/>
                    <a:pt x="3827" y="1020"/>
                  </a:cubicBezTo>
                  <a:cubicBezTo>
                    <a:pt x="3510" y="1103"/>
                    <a:pt x="3192" y="1153"/>
                    <a:pt x="2875" y="1153"/>
                  </a:cubicBezTo>
                  <a:cubicBezTo>
                    <a:pt x="2323" y="1153"/>
                    <a:pt x="1772" y="1036"/>
                    <a:pt x="1271" y="819"/>
                  </a:cubicBezTo>
                  <a:cubicBezTo>
                    <a:pt x="803" y="619"/>
                    <a:pt x="385" y="335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27"/>
            <p:cNvSpPr/>
            <p:nvPr/>
          </p:nvSpPr>
          <p:spPr>
            <a:xfrm>
              <a:off x="1711800" y="2723200"/>
              <a:ext cx="20925" cy="25925"/>
            </a:xfrm>
            <a:custGeom>
              <a:rect b="b" l="l" r="r" t="t"/>
              <a:pathLst>
                <a:path extrusionOk="0" h="1037" w="837">
                  <a:moveTo>
                    <a:pt x="1" y="0"/>
                  </a:moveTo>
                  <a:lnTo>
                    <a:pt x="1" y="0"/>
                  </a:lnTo>
                  <a:cubicBezTo>
                    <a:pt x="251" y="368"/>
                    <a:pt x="536" y="702"/>
                    <a:pt x="836" y="1036"/>
                  </a:cubicBezTo>
                  <a:cubicBezTo>
                    <a:pt x="669" y="618"/>
                    <a:pt x="368" y="25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27"/>
            <p:cNvSpPr/>
            <p:nvPr/>
          </p:nvSpPr>
          <p:spPr>
            <a:xfrm>
              <a:off x="1852150" y="2711925"/>
              <a:ext cx="23425" cy="25075"/>
            </a:xfrm>
            <a:custGeom>
              <a:rect b="b" l="l" r="r" t="t"/>
              <a:pathLst>
                <a:path extrusionOk="0" h="1003" w="937">
                  <a:moveTo>
                    <a:pt x="937" y="0"/>
                  </a:moveTo>
                  <a:lnTo>
                    <a:pt x="937" y="0"/>
                  </a:lnTo>
                  <a:cubicBezTo>
                    <a:pt x="569" y="284"/>
                    <a:pt x="252" y="618"/>
                    <a:pt x="1" y="1003"/>
                  </a:cubicBezTo>
                  <a:cubicBezTo>
                    <a:pt x="369" y="719"/>
                    <a:pt x="686" y="384"/>
                    <a:pt x="9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27"/>
            <p:cNvSpPr/>
            <p:nvPr/>
          </p:nvSpPr>
          <p:spPr>
            <a:xfrm>
              <a:off x="1932350" y="2687275"/>
              <a:ext cx="23425" cy="17150"/>
            </a:xfrm>
            <a:custGeom>
              <a:rect b="b" l="l" r="r" t="t"/>
              <a:pathLst>
                <a:path extrusionOk="0" h="686" w="937">
                  <a:moveTo>
                    <a:pt x="18" y="0"/>
                  </a:moveTo>
                  <a:cubicBezTo>
                    <a:pt x="1" y="34"/>
                    <a:pt x="185" y="201"/>
                    <a:pt x="435" y="385"/>
                  </a:cubicBezTo>
                  <a:cubicBezTo>
                    <a:pt x="569" y="518"/>
                    <a:pt x="736" y="618"/>
                    <a:pt x="920" y="685"/>
                  </a:cubicBezTo>
                  <a:cubicBezTo>
                    <a:pt x="937" y="652"/>
                    <a:pt x="753" y="485"/>
                    <a:pt x="502" y="301"/>
                  </a:cubicBezTo>
                  <a:cubicBezTo>
                    <a:pt x="369" y="167"/>
                    <a:pt x="201" y="67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27"/>
            <p:cNvSpPr/>
            <p:nvPr/>
          </p:nvSpPr>
          <p:spPr>
            <a:xfrm>
              <a:off x="1591100" y="2686425"/>
              <a:ext cx="9625" cy="24300"/>
            </a:xfrm>
            <a:custGeom>
              <a:rect b="b" l="l" r="r" t="t"/>
              <a:pathLst>
                <a:path extrusionOk="0" h="972" w="385">
                  <a:moveTo>
                    <a:pt x="351" y="1"/>
                  </a:moveTo>
                  <a:lnTo>
                    <a:pt x="0" y="970"/>
                  </a:lnTo>
                  <a:cubicBezTo>
                    <a:pt x="1" y="971"/>
                    <a:pt x="2" y="971"/>
                    <a:pt x="3" y="971"/>
                  </a:cubicBezTo>
                  <a:cubicBezTo>
                    <a:pt x="31" y="971"/>
                    <a:pt x="188" y="792"/>
                    <a:pt x="284" y="536"/>
                  </a:cubicBezTo>
                  <a:cubicBezTo>
                    <a:pt x="368" y="368"/>
                    <a:pt x="384" y="185"/>
                    <a:pt x="3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27"/>
            <p:cNvSpPr/>
            <p:nvPr/>
          </p:nvSpPr>
          <p:spPr>
            <a:xfrm>
              <a:off x="1717650" y="2918600"/>
              <a:ext cx="19250" cy="24350"/>
            </a:xfrm>
            <a:custGeom>
              <a:rect b="b" l="l" r="r" t="t"/>
              <a:pathLst>
                <a:path extrusionOk="0" h="974" w="770">
                  <a:moveTo>
                    <a:pt x="7" y="0"/>
                  </a:moveTo>
                  <a:cubicBezTo>
                    <a:pt x="4" y="0"/>
                    <a:pt x="2" y="2"/>
                    <a:pt x="1" y="4"/>
                  </a:cubicBezTo>
                  <a:cubicBezTo>
                    <a:pt x="84" y="188"/>
                    <a:pt x="201" y="371"/>
                    <a:pt x="335" y="522"/>
                  </a:cubicBezTo>
                  <a:cubicBezTo>
                    <a:pt x="544" y="779"/>
                    <a:pt x="737" y="974"/>
                    <a:pt x="767" y="974"/>
                  </a:cubicBezTo>
                  <a:cubicBezTo>
                    <a:pt x="768" y="974"/>
                    <a:pt x="769" y="974"/>
                    <a:pt x="769" y="973"/>
                  </a:cubicBezTo>
                  <a:cubicBezTo>
                    <a:pt x="686" y="772"/>
                    <a:pt x="569" y="605"/>
                    <a:pt x="435" y="455"/>
                  </a:cubicBezTo>
                  <a:cubicBezTo>
                    <a:pt x="233" y="206"/>
                    <a:pt x="45" y="0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27"/>
            <p:cNvSpPr/>
            <p:nvPr/>
          </p:nvSpPr>
          <p:spPr>
            <a:xfrm>
              <a:off x="1782825" y="2910750"/>
              <a:ext cx="25075" cy="24250"/>
            </a:xfrm>
            <a:custGeom>
              <a:rect b="b" l="l" r="r" t="t"/>
              <a:pathLst>
                <a:path extrusionOk="0" h="970" w="1003">
                  <a:moveTo>
                    <a:pt x="1003" y="0"/>
                  </a:moveTo>
                  <a:cubicBezTo>
                    <a:pt x="619" y="251"/>
                    <a:pt x="268" y="585"/>
                    <a:pt x="0" y="969"/>
                  </a:cubicBezTo>
                  <a:cubicBezTo>
                    <a:pt x="385" y="702"/>
                    <a:pt x="719" y="368"/>
                    <a:pt x="10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27"/>
            <p:cNvSpPr/>
            <p:nvPr/>
          </p:nvSpPr>
          <p:spPr>
            <a:xfrm>
              <a:off x="1869700" y="2915350"/>
              <a:ext cx="25925" cy="18825"/>
            </a:xfrm>
            <a:custGeom>
              <a:rect b="b" l="l" r="r" t="t"/>
              <a:pathLst>
                <a:path extrusionOk="0" h="753" w="1037">
                  <a:moveTo>
                    <a:pt x="1" y="0"/>
                  </a:moveTo>
                  <a:cubicBezTo>
                    <a:pt x="301" y="318"/>
                    <a:pt x="652" y="568"/>
                    <a:pt x="1037" y="752"/>
                  </a:cubicBezTo>
                  <a:cubicBezTo>
                    <a:pt x="753" y="435"/>
                    <a:pt x="385" y="184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27"/>
            <p:cNvSpPr/>
            <p:nvPr/>
          </p:nvSpPr>
          <p:spPr>
            <a:xfrm>
              <a:off x="1723075" y="2811750"/>
              <a:ext cx="33450" cy="19250"/>
            </a:xfrm>
            <a:custGeom>
              <a:rect b="b" l="l" r="r" t="t"/>
              <a:pathLst>
                <a:path extrusionOk="0" h="770" w="1338">
                  <a:moveTo>
                    <a:pt x="1338" y="0"/>
                  </a:moveTo>
                  <a:lnTo>
                    <a:pt x="1338" y="0"/>
                  </a:lnTo>
                  <a:cubicBezTo>
                    <a:pt x="853" y="184"/>
                    <a:pt x="402" y="435"/>
                    <a:pt x="1" y="769"/>
                  </a:cubicBezTo>
                  <a:cubicBezTo>
                    <a:pt x="486" y="569"/>
                    <a:pt x="937" y="318"/>
                    <a:pt x="13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27"/>
            <p:cNvSpPr/>
            <p:nvPr/>
          </p:nvSpPr>
          <p:spPr>
            <a:xfrm>
              <a:off x="1812475" y="2800025"/>
              <a:ext cx="21750" cy="18425"/>
            </a:xfrm>
            <a:custGeom>
              <a:rect b="b" l="l" r="r" t="t"/>
              <a:pathLst>
                <a:path extrusionOk="0" h="737" w="870">
                  <a:moveTo>
                    <a:pt x="5" y="1"/>
                  </a:moveTo>
                  <a:cubicBezTo>
                    <a:pt x="3" y="1"/>
                    <a:pt x="2" y="1"/>
                    <a:pt x="1" y="2"/>
                  </a:cubicBezTo>
                  <a:cubicBezTo>
                    <a:pt x="118" y="403"/>
                    <a:pt x="452" y="687"/>
                    <a:pt x="853" y="737"/>
                  </a:cubicBezTo>
                  <a:cubicBezTo>
                    <a:pt x="869" y="703"/>
                    <a:pt x="619" y="603"/>
                    <a:pt x="385" y="403"/>
                  </a:cubicBezTo>
                  <a:cubicBezTo>
                    <a:pt x="160" y="209"/>
                    <a:pt x="43" y="1"/>
                    <a:pt x="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27"/>
            <p:cNvSpPr/>
            <p:nvPr/>
          </p:nvSpPr>
          <p:spPr>
            <a:xfrm>
              <a:off x="1702625" y="2643400"/>
              <a:ext cx="25075" cy="10900"/>
            </a:xfrm>
            <a:custGeom>
              <a:rect b="b" l="l" r="r" t="t"/>
              <a:pathLst>
                <a:path extrusionOk="0" h="436" w="1003">
                  <a:moveTo>
                    <a:pt x="986" y="1"/>
                  </a:moveTo>
                  <a:cubicBezTo>
                    <a:pt x="802" y="18"/>
                    <a:pt x="635" y="68"/>
                    <a:pt x="485" y="168"/>
                  </a:cubicBezTo>
                  <a:cubicBezTo>
                    <a:pt x="217" y="285"/>
                    <a:pt x="0" y="402"/>
                    <a:pt x="17" y="435"/>
                  </a:cubicBezTo>
                  <a:cubicBezTo>
                    <a:pt x="201" y="419"/>
                    <a:pt x="368" y="368"/>
                    <a:pt x="535" y="268"/>
                  </a:cubicBezTo>
                  <a:cubicBezTo>
                    <a:pt x="802" y="151"/>
                    <a:pt x="1003" y="18"/>
                    <a:pt x="9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27"/>
            <p:cNvSpPr/>
            <p:nvPr/>
          </p:nvSpPr>
          <p:spPr>
            <a:xfrm>
              <a:off x="1780325" y="2642575"/>
              <a:ext cx="26750" cy="13800"/>
            </a:xfrm>
            <a:custGeom>
              <a:rect b="b" l="l" r="r" t="t"/>
              <a:pathLst>
                <a:path extrusionOk="0" h="552" w="1070">
                  <a:moveTo>
                    <a:pt x="0" y="0"/>
                  </a:moveTo>
                  <a:cubicBezTo>
                    <a:pt x="318" y="251"/>
                    <a:pt x="685" y="435"/>
                    <a:pt x="1069" y="552"/>
                  </a:cubicBezTo>
                  <a:cubicBezTo>
                    <a:pt x="752" y="301"/>
                    <a:pt x="401" y="10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27"/>
            <p:cNvSpPr/>
            <p:nvPr/>
          </p:nvSpPr>
          <p:spPr>
            <a:xfrm>
              <a:off x="1847975" y="2633300"/>
              <a:ext cx="26775" cy="3600"/>
            </a:xfrm>
            <a:custGeom>
              <a:rect b="b" l="l" r="r" t="t"/>
              <a:pathLst>
                <a:path extrusionOk="0" h="144" w="1071">
                  <a:moveTo>
                    <a:pt x="775" y="1"/>
                  </a:moveTo>
                  <a:cubicBezTo>
                    <a:pt x="508" y="1"/>
                    <a:pt x="245" y="47"/>
                    <a:pt x="1" y="121"/>
                  </a:cubicBezTo>
                  <a:cubicBezTo>
                    <a:pt x="106" y="136"/>
                    <a:pt x="213" y="143"/>
                    <a:pt x="320" y="143"/>
                  </a:cubicBezTo>
                  <a:cubicBezTo>
                    <a:pt x="571" y="143"/>
                    <a:pt x="825" y="102"/>
                    <a:pt x="1070" y="21"/>
                  </a:cubicBezTo>
                  <a:cubicBezTo>
                    <a:pt x="972" y="7"/>
                    <a:pt x="873" y="1"/>
                    <a:pt x="7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27"/>
            <p:cNvSpPr/>
            <p:nvPr/>
          </p:nvSpPr>
          <p:spPr>
            <a:xfrm>
              <a:off x="1720175" y="3000925"/>
              <a:ext cx="22975" cy="16825"/>
            </a:xfrm>
            <a:custGeom>
              <a:rect b="b" l="l" r="r" t="t"/>
              <a:pathLst>
                <a:path extrusionOk="0" h="673" w="919">
                  <a:moveTo>
                    <a:pt x="25" y="1"/>
                  </a:moveTo>
                  <a:cubicBezTo>
                    <a:pt x="22" y="1"/>
                    <a:pt x="19" y="1"/>
                    <a:pt x="17" y="2"/>
                  </a:cubicBezTo>
                  <a:cubicBezTo>
                    <a:pt x="0" y="36"/>
                    <a:pt x="184" y="203"/>
                    <a:pt x="418" y="387"/>
                  </a:cubicBezTo>
                  <a:cubicBezTo>
                    <a:pt x="652" y="559"/>
                    <a:pt x="843" y="672"/>
                    <a:pt x="880" y="672"/>
                  </a:cubicBezTo>
                  <a:cubicBezTo>
                    <a:pt x="883" y="672"/>
                    <a:pt x="885" y="672"/>
                    <a:pt x="886" y="671"/>
                  </a:cubicBezTo>
                  <a:cubicBezTo>
                    <a:pt x="919" y="637"/>
                    <a:pt x="735" y="470"/>
                    <a:pt x="501" y="286"/>
                  </a:cubicBezTo>
                  <a:cubicBezTo>
                    <a:pt x="267" y="114"/>
                    <a:pt x="76" y="1"/>
                    <a:pt x="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27"/>
            <p:cNvSpPr/>
            <p:nvPr/>
          </p:nvSpPr>
          <p:spPr>
            <a:xfrm>
              <a:off x="1823750" y="2999725"/>
              <a:ext cx="24675" cy="16725"/>
            </a:xfrm>
            <a:custGeom>
              <a:rect b="b" l="l" r="r" t="t"/>
              <a:pathLst>
                <a:path extrusionOk="0" h="669" w="987">
                  <a:moveTo>
                    <a:pt x="970" y="0"/>
                  </a:moveTo>
                  <a:lnTo>
                    <a:pt x="970" y="0"/>
                  </a:lnTo>
                  <a:cubicBezTo>
                    <a:pt x="636" y="234"/>
                    <a:pt x="318" y="451"/>
                    <a:pt x="1" y="669"/>
                  </a:cubicBezTo>
                  <a:cubicBezTo>
                    <a:pt x="201" y="652"/>
                    <a:pt x="385" y="568"/>
                    <a:pt x="552" y="435"/>
                  </a:cubicBezTo>
                  <a:cubicBezTo>
                    <a:pt x="819" y="251"/>
                    <a:pt x="987" y="34"/>
                    <a:pt x="9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27"/>
            <p:cNvSpPr/>
            <p:nvPr/>
          </p:nvSpPr>
          <p:spPr>
            <a:xfrm>
              <a:off x="1891000" y="3008500"/>
              <a:ext cx="25525" cy="12550"/>
            </a:xfrm>
            <a:custGeom>
              <a:rect b="b" l="l" r="r" t="t"/>
              <a:pathLst>
                <a:path extrusionOk="0" h="502" w="1021">
                  <a:moveTo>
                    <a:pt x="1" y="0"/>
                  </a:moveTo>
                  <a:lnTo>
                    <a:pt x="1" y="0"/>
                  </a:lnTo>
                  <a:cubicBezTo>
                    <a:pt x="302" y="234"/>
                    <a:pt x="652" y="418"/>
                    <a:pt x="1020" y="501"/>
                  </a:cubicBezTo>
                  <a:cubicBezTo>
                    <a:pt x="719" y="267"/>
                    <a:pt x="385" y="10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27"/>
            <p:cNvSpPr/>
            <p:nvPr/>
          </p:nvSpPr>
          <p:spPr>
            <a:xfrm>
              <a:off x="1761100" y="3081600"/>
              <a:ext cx="403525" cy="73525"/>
            </a:xfrm>
            <a:custGeom>
              <a:rect b="b" l="l" r="r" t="t"/>
              <a:pathLst>
                <a:path extrusionOk="0" h="2941" w="16141">
                  <a:moveTo>
                    <a:pt x="0" y="0"/>
                  </a:moveTo>
                  <a:cubicBezTo>
                    <a:pt x="51" y="234"/>
                    <a:pt x="134" y="435"/>
                    <a:pt x="251" y="635"/>
                  </a:cubicBezTo>
                  <a:cubicBezTo>
                    <a:pt x="535" y="1203"/>
                    <a:pt x="970" y="1671"/>
                    <a:pt x="1488" y="2022"/>
                  </a:cubicBezTo>
                  <a:cubicBezTo>
                    <a:pt x="2256" y="2557"/>
                    <a:pt x="3158" y="2841"/>
                    <a:pt x="4094" y="2891"/>
                  </a:cubicBezTo>
                  <a:cubicBezTo>
                    <a:pt x="5130" y="2941"/>
                    <a:pt x="6266" y="2941"/>
                    <a:pt x="7469" y="2941"/>
                  </a:cubicBezTo>
                  <a:cubicBezTo>
                    <a:pt x="9875" y="2924"/>
                    <a:pt x="12031" y="2874"/>
                    <a:pt x="13601" y="2824"/>
                  </a:cubicBezTo>
                  <a:cubicBezTo>
                    <a:pt x="14387" y="2790"/>
                    <a:pt x="15021" y="2757"/>
                    <a:pt x="15473" y="2740"/>
                  </a:cubicBezTo>
                  <a:cubicBezTo>
                    <a:pt x="15690" y="2724"/>
                    <a:pt x="15857" y="2707"/>
                    <a:pt x="15974" y="2707"/>
                  </a:cubicBezTo>
                  <a:cubicBezTo>
                    <a:pt x="16024" y="2690"/>
                    <a:pt x="16091" y="2690"/>
                    <a:pt x="16141" y="2673"/>
                  </a:cubicBezTo>
                  <a:lnTo>
                    <a:pt x="15974" y="2673"/>
                  </a:lnTo>
                  <a:lnTo>
                    <a:pt x="15456" y="2690"/>
                  </a:lnTo>
                  <a:lnTo>
                    <a:pt x="13601" y="2740"/>
                  </a:lnTo>
                  <a:cubicBezTo>
                    <a:pt x="12031" y="2757"/>
                    <a:pt x="9875" y="2807"/>
                    <a:pt x="7469" y="2824"/>
                  </a:cubicBezTo>
                  <a:cubicBezTo>
                    <a:pt x="6283" y="2824"/>
                    <a:pt x="5130" y="2824"/>
                    <a:pt x="4094" y="2774"/>
                  </a:cubicBezTo>
                  <a:cubicBezTo>
                    <a:pt x="3175" y="2740"/>
                    <a:pt x="2290" y="2456"/>
                    <a:pt x="1521" y="1955"/>
                  </a:cubicBezTo>
                  <a:cubicBezTo>
                    <a:pt x="1020" y="1621"/>
                    <a:pt x="585" y="1153"/>
                    <a:pt x="285" y="618"/>
                  </a:cubicBezTo>
                  <a:cubicBezTo>
                    <a:pt x="84" y="234"/>
                    <a:pt x="17" y="0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7" name="Google Shape;277;p27"/>
          <p:cNvSpPr/>
          <p:nvPr/>
        </p:nvSpPr>
        <p:spPr>
          <a:xfrm>
            <a:off x="8426920" y="644677"/>
            <a:ext cx="303600" cy="3172800"/>
          </a:xfrm>
          <a:prstGeom prst="rect">
            <a:avLst/>
          </a:prstGeom>
          <a:solidFill>
            <a:srgbClr val="2D406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27"/>
          <p:cNvSpPr txBox="1"/>
          <p:nvPr/>
        </p:nvSpPr>
        <p:spPr>
          <a:xfrm>
            <a:off x="636175" y="325925"/>
            <a:ext cx="1892100" cy="13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>
                <a:latin typeface="Anton"/>
                <a:ea typeface="Anton"/>
                <a:cs typeface="Anton"/>
                <a:sym typeface="Anton"/>
              </a:rPr>
              <a:t>Agritopia está preparada para el crecimiento económico</a:t>
            </a:r>
            <a:endParaRPr sz="2500"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279" name="Google Shape;279;p27"/>
          <p:cNvSpPr txBox="1"/>
          <p:nvPr/>
        </p:nvSpPr>
        <p:spPr>
          <a:xfrm>
            <a:off x="7122050" y="4478225"/>
            <a:ext cx="1951200" cy="50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rPr>
              <a:t>PBI= $4000/persona</a:t>
            </a:r>
            <a:endParaRPr b="1" sz="1600">
              <a:solidFill>
                <a:srgbClr val="FFFFFF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280" name="Google Shape;280;p27"/>
          <p:cNvSpPr txBox="1"/>
          <p:nvPr/>
        </p:nvSpPr>
        <p:spPr>
          <a:xfrm>
            <a:off x="4689775" y="4577225"/>
            <a:ext cx="22806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rPr>
              <a:t>Crecimiento anual del </a:t>
            </a:r>
            <a:r>
              <a:rPr b="1" lang="es" sz="1600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rPr>
              <a:t>3%</a:t>
            </a:r>
            <a:endParaRPr b="1" sz="1600">
              <a:solidFill>
                <a:srgbClr val="FFFFFF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cxnSp>
        <p:nvCxnSpPr>
          <p:cNvPr id="281" name="Google Shape;281;p27"/>
          <p:cNvCxnSpPr/>
          <p:nvPr/>
        </p:nvCxnSpPr>
        <p:spPr>
          <a:xfrm>
            <a:off x="7042450" y="4405675"/>
            <a:ext cx="7500" cy="8517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dash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0000" y="0"/>
            <a:ext cx="5724000" cy="3276768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28"/>
          <p:cNvSpPr txBox="1"/>
          <p:nvPr/>
        </p:nvSpPr>
        <p:spPr>
          <a:xfrm>
            <a:off x="644725" y="311800"/>
            <a:ext cx="2105400" cy="13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>
                <a:latin typeface="Anton"/>
                <a:ea typeface="Anton"/>
                <a:cs typeface="Anton"/>
                <a:sym typeface="Anton"/>
              </a:rPr>
              <a:t>Su población está </a:t>
            </a:r>
            <a:br>
              <a:rPr lang="es" sz="2500">
                <a:latin typeface="Anton"/>
                <a:ea typeface="Anton"/>
                <a:cs typeface="Anton"/>
                <a:sym typeface="Anton"/>
              </a:rPr>
            </a:br>
            <a:r>
              <a:rPr lang="es" sz="2500">
                <a:latin typeface="Anton"/>
                <a:ea typeface="Anton"/>
                <a:cs typeface="Anton"/>
                <a:sym typeface="Anton"/>
              </a:rPr>
              <a:t>creciendo ...</a:t>
            </a:r>
            <a:endParaRPr sz="2500"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288" name="Google Shape;288;p28"/>
          <p:cNvSpPr txBox="1"/>
          <p:nvPr/>
        </p:nvSpPr>
        <p:spPr>
          <a:xfrm>
            <a:off x="4473300" y="4013975"/>
            <a:ext cx="36174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4000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rPr>
              <a:t>2.3% por año</a:t>
            </a:r>
            <a:endParaRPr b="1" sz="4000">
              <a:solidFill>
                <a:srgbClr val="FFFFFF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9"/>
          <p:cNvSpPr txBox="1"/>
          <p:nvPr>
            <p:ph idx="3" type="ctrTitle"/>
          </p:nvPr>
        </p:nvSpPr>
        <p:spPr>
          <a:xfrm>
            <a:off x="633600" y="333675"/>
            <a:ext cx="1976100" cy="35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</a:rPr>
              <a:t>El suministro de alimentos se mantiene al día con la demanda ...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</a:rPr>
              <a:t>Algunos pasan hambre 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94" name="Google Shape;29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2300" y="1015349"/>
            <a:ext cx="3112825" cy="311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0"/>
          <p:cNvSpPr txBox="1"/>
          <p:nvPr>
            <p:ph type="ctrTitle"/>
          </p:nvPr>
        </p:nvSpPr>
        <p:spPr>
          <a:xfrm>
            <a:off x="675100" y="-113050"/>
            <a:ext cx="2371500" cy="277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</a:rPr>
              <a:t>Estamos talando bosques preciosos para alimentar a las </a:t>
            </a:r>
            <a:r>
              <a:rPr lang="es">
                <a:solidFill>
                  <a:srgbClr val="000000"/>
                </a:solidFill>
              </a:rPr>
              <a:t>personas</a:t>
            </a:r>
            <a:r>
              <a:rPr lang="es">
                <a:solidFill>
                  <a:srgbClr val="000000"/>
                </a:solidFill>
              </a:rPr>
              <a:t> ...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300" name="Google Shape;30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4675" y="482413"/>
            <a:ext cx="6075631" cy="3896074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30"/>
          <p:cNvSpPr txBox="1"/>
          <p:nvPr/>
        </p:nvSpPr>
        <p:spPr>
          <a:xfrm>
            <a:off x="282900" y="4268325"/>
            <a:ext cx="2317500" cy="579300"/>
          </a:xfrm>
          <a:prstGeom prst="rect">
            <a:avLst/>
          </a:prstGeom>
          <a:solidFill>
            <a:srgbClr val="0E2A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rPr>
              <a:t>3% de pérdida por año</a:t>
            </a:r>
            <a:endParaRPr b="1" sz="1600">
              <a:solidFill>
                <a:srgbClr val="FFFFFF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1"/>
          <p:cNvSpPr txBox="1"/>
          <p:nvPr>
            <p:ph type="ctrTitle"/>
          </p:nvPr>
        </p:nvSpPr>
        <p:spPr>
          <a:xfrm>
            <a:off x="684577" y="1068475"/>
            <a:ext cx="1584600" cy="48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</a:rPr>
              <a:t>El clima está cambiando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307" name="Google Shape;30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4225" y="194800"/>
            <a:ext cx="3172225" cy="3172225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31"/>
          <p:cNvSpPr txBox="1"/>
          <p:nvPr/>
        </p:nvSpPr>
        <p:spPr>
          <a:xfrm>
            <a:off x="1710075" y="3906475"/>
            <a:ext cx="7051200" cy="90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rPr>
              <a:t>Según NOAA, 13 de los 15 años más calurosos registrados ocurrieron desde el año 2000</a:t>
            </a:r>
            <a:endParaRPr b="1" sz="2000">
              <a:solidFill>
                <a:srgbClr val="FFFFFF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2"/>
          <p:cNvSpPr txBox="1"/>
          <p:nvPr>
            <p:ph type="ctrTitle"/>
          </p:nvPr>
        </p:nvSpPr>
        <p:spPr>
          <a:xfrm>
            <a:off x="760775" y="1068475"/>
            <a:ext cx="2115000" cy="132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</a:rPr>
              <a:t>Hay </a:t>
            </a:r>
            <a:r>
              <a:rPr lang="es">
                <a:solidFill>
                  <a:srgbClr val="FFFFFF"/>
                </a:solidFill>
              </a:rPr>
              <a:t>expectativas de que se reduzcan las lluvias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314" name="Google Shape;31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9350" y="78650"/>
            <a:ext cx="483870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32"/>
          <p:cNvSpPr txBox="1"/>
          <p:nvPr/>
        </p:nvSpPr>
        <p:spPr>
          <a:xfrm>
            <a:off x="354175" y="4292650"/>
            <a:ext cx="2846400" cy="624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Advent Pro"/>
                <a:ea typeface="Advent Pro"/>
                <a:cs typeface="Advent Pro"/>
                <a:sym typeface="Advent Pro"/>
              </a:rPr>
              <a:t>5-15% de menos lluvias para el 2050</a:t>
            </a:r>
            <a:endParaRPr b="1">
              <a:latin typeface="Advent Pro"/>
              <a:ea typeface="Advent Pro"/>
              <a:cs typeface="Advent Pro"/>
              <a:sym typeface="Advent Pr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99800"/>
            <a:ext cx="8839201" cy="394391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33"/>
          <p:cNvSpPr txBox="1"/>
          <p:nvPr/>
        </p:nvSpPr>
        <p:spPr>
          <a:xfrm>
            <a:off x="516400" y="266350"/>
            <a:ext cx="1814100" cy="2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rPr>
              <a:t>Seguridad alimentaria</a:t>
            </a:r>
            <a:endParaRPr b="1">
              <a:solidFill>
                <a:srgbClr val="FFFFFF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322" name="Google Shape;322;p33"/>
          <p:cNvSpPr txBox="1"/>
          <p:nvPr/>
        </p:nvSpPr>
        <p:spPr>
          <a:xfrm>
            <a:off x="3640600" y="266350"/>
            <a:ext cx="1814100" cy="2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rPr>
              <a:t>Crecimiento económico</a:t>
            </a:r>
            <a:endParaRPr b="1">
              <a:solidFill>
                <a:srgbClr val="FFFFFF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323" name="Google Shape;323;p33"/>
          <p:cNvSpPr txBox="1"/>
          <p:nvPr/>
        </p:nvSpPr>
        <p:spPr>
          <a:xfrm>
            <a:off x="6612400" y="266350"/>
            <a:ext cx="1941900" cy="2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rPr>
              <a:t>Rendimiento de cultivos</a:t>
            </a:r>
            <a:endParaRPr b="1">
              <a:solidFill>
                <a:srgbClr val="FFFFFF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324" name="Google Shape;324;p33"/>
          <p:cNvSpPr txBox="1"/>
          <p:nvPr/>
        </p:nvSpPr>
        <p:spPr>
          <a:xfrm>
            <a:off x="516400" y="4685950"/>
            <a:ext cx="1814100" cy="2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Advent Pro"/>
                <a:ea typeface="Advent Pro"/>
                <a:cs typeface="Advent Pro"/>
                <a:sym typeface="Advent Pro"/>
              </a:rPr>
              <a:t>Agua</a:t>
            </a:r>
            <a:endParaRPr b="1"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325" name="Google Shape;325;p33"/>
          <p:cNvSpPr txBox="1"/>
          <p:nvPr/>
        </p:nvSpPr>
        <p:spPr>
          <a:xfrm>
            <a:off x="3716800" y="4685950"/>
            <a:ext cx="1814100" cy="2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Advent Pro"/>
                <a:ea typeface="Advent Pro"/>
                <a:cs typeface="Advent Pro"/>
                <a:sym typeface="Advent Pro"/>
              </a:rPr>
              <a:t>Bosques</a:t>
            </a:r>
            <a:endParaRPr b="1"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326" name="Google Shape;326;p33"/>
          <p:cNvSpPr txBox="1"/>
          <p:nvPr/>
        </p:nvSpPr>
        <p:spPr>
          <a:xfrm>
            <a:off x="6612400" y="4685950"/>
            <a:ext cx="1814100" cy="2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Advent Pro"/>
                <a:ea typeface="Advent Pro"/>
                <a:cs typeface="Advent Pro"/>
                <a:sym typeface="Advent Pro"/>
              </a:rPr>
              <a:t>Clima</a:t>
            </a:r>
            <a:endParaRPr b="1">
              <a:latin typeface="Advent Pro"/>
              <a:ea typeface="Advent Pro"/>
              <a:cs typeface="Advent Pro"/>
              <a:sym typeface="Advent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/>
          <p:nvPr>
            <p:ph type="ctrTitle"/>
          </p:nvPr>
        </p:nvSpPr>
        <p:spPr>
          <a:xfrm>
            <a:off x="1407750" y="390225"/>
            <a:ext cx="70143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/>
              <a:t>SIMULADOR: </a:t>
            </a:r>
            <a:r>
              <a:rPr lang="es" sz="2000"/>
              <a:t>Agriculture and Land Policy Simulator (ALPS)</a:t>
            </a:r>
            <a:endParaRPr sz="2000"/>
          </a:p>
        </p:txBody>
      </p:sp>
      <p:sp>
        <p:nvSpPr>
          <p:cNvPr id="96" name="Google Shape;96;p16"/>
          <p:cNvSpPr txBox="1"/>
          <p:nvPr/>
        </p:nvSpPr>
        <p:spPr>
          <a:xfrm>
            <a:off x="692675" y="522900"/>
            <a:ext cx="466200" cy="409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500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rPr>
              <a:t>AGRITOPIA</a:t>
            </a:r>
            <a:endParaRPr b="1" sz="3500">
              <a:solidFill>
                <a:srgbClr val="FFFFFF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pic>
        <p:nvPicPr>
          <p:cNvPr id="97" name="Google Shape;9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9602" y="1166675"/>
            <a:ext cx="3215450" cy="309017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 txBox="1"/>
          <p:nvPr/>
        </p:nvSpPr>
        <p:spPr>
          <a:xfrm>
            <a:off x="5101400" y="1166613"/>
            <a:ext cx="3871800" cy="309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 u="sng">
                <a:latin typeface="Advent Pro"/>
                <a:ea typeface="Advent Pro"/>
                <a:cs typeface="Advent Pro"/>
                <a:sym typeface="Advent Pro"/>
              </a:rPr>
              <a:t>CARACTERÍSTICAS DEL PAÍS FICTICIO:</a:t>
            </a:r>
            <a:endParaRPr b="1" sz="1600" u="sng">
              <a:latin typeface="Advent Pro"/>
              <a:ea typeface="Advent Pro"/>
              <a:cs typeface="Advent Pro"/>
              <a:sym typeface="Advent Pro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dvent Pro"/>
              <a:buChar char="●"/>
            </a:pPr>
            <a:r>
              <a:rPr b="1" lang="es" sz="1600">
                <a:latin typeface="Advent Pro"/>
                <a:ea typeface="Advent Pro"/>
                <a:cs typeface="Advent Pro"/>
                <a:sym typeface="Advent Pro"/>
              </a:rPr>
              <a:t>Continente: </a:t>
            </a:r>
            <a:r>
              <a:rPr lang="es" sz="1600">
                <a:latin typeface="Advent Pro"/>
                <a:ea typeface="Advent Pro"/>
                <a:cs typeface="Advent Pro"/>
                <a:sym typeface="Advent Pro"/>
              </a:rPr>
              <a:t>África</a:t>
            </a:r>
            <a:endParaRPr sz="1600">
              <a:latin typeface="Advent Pro"/>
              <a:ea typeface="Advent Pro"/>
              <a:cs typeface="Advent Pro"/>
              <a:sym typeface="Advent Pro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dvent Pro"/>
              <a:buChar char="●"/>
            </a:pPr>
            <a:r>
              <a:rPr b="1" lang="es" sz="1600">
                <a:latin typeface="Advent Pro"/>
                <a:ea typeface="Advent Pro"/>
                <a:cs typeface="Advent Pro"/>
                <a:sym typeface="Advent Pro"/>
              </a:rPr>
              <a:t>Territorio</a:t>
            </a:r>
            <a:r>
              <a:rPr b="1" lang="es" sz="1600">
                <a:latin typeface="Advent Pro"/>
                <a:ea typeface="Advent Pro"/>
                <a:cs typeface="Advent Pro"/>
                <a:sym typeface="Advent Pro"/>
              </a:rPr>
              <a:t>:</a:t>
            </a:r>
            <a:r>
              <a:rPr lang="es" sz="1600">
                <a:latin typeface="Advent Pro"/>
                <a:ea typeface="Advent Pro"/>
                <a:cs typeface="Advent Pro"/>
                <a:sym typeface="Advent Pro"/>
              </a:rPr>
              <a:t> 70 millones de </a:t>
            </a:r>
            <a:r>
              <a:rPr lang="es" sz="1600">
                <a:latin typeface="Advent Pro"/>
                <a:ea typeface="Advent Pro"/>
                <a:cs typeface="Advent Pro"/>
                <a:sym typeface="Advent Pro"/>
              </a:rPr>
              <a:t>hectáreas</a:t>
            </a:r>
            <a:endParaRPr sz="1600">
              <a:latin typeface="Advent Pro"/>
              <a:ea typeface="Advent Pro"/>
              <a:cs typeface="Advent Pro"/>
              <a:sym typeface="Advent Pro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dvent Pro"/>
              <a:buChar char="●"/>
            </a:pPr>
            <a:r>
              <a:rPr b="1" lang="es" sz="1600">
                <a:latin typeface="Advent Pro"/>
                <a:ea typeface="Advent Pro"/>
                <a:cs typeface="Advent Pro"/>
                <a:sym typeface="Advent Pro"/>
              </a:rPr>
              <a:t>Clima:</a:t>
            </a:r>
            <a:r>
              <a:rPr lang="es" sz="1600">
                <a:latin typeface="Advent Pro"/>
                <a:ea typeface="Advent Pro"/>
                <a:cs typeface="Advent Pro"/>
                <a:sym typeface="Advent Pro"/>
              </a:rPr>
              <a:t> Lluvioso al norte - Seco al sur</a:t>
            </a:r>
            <a:endParaRPr sz="1600">
              <a:latin typeface="Advent Pro"/>
              <a:ea typeface="Advent Pro"/>
              <a:cs typeface="Advent Pro"/>
              <a:sym typeface="Advent Pro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dvent Pro"/>
              <a:buChar char="●"/>
            </a:pPr>
            <a:r>
              <a:rPr b="1" lang="es" sz="1600">
                <a:latin typeface="Advent Pro"/>
                <a:ea typeface="Advent Pro"/>
                <a:cs typeface="Advent Pro"/>
                <a:sym typeface="Advent Pro"/>
              </a:rPr>
              <a:t>Población:</a:t>
            </a:r>
            <a:r>
              <a:rPr lang="es" sz="1600">
                <a:latin typeface="Advent Pro"/>
                <a:ea typeface="Advent Pro"/>
                <a:cs typeface="Advent Pro"/>
                <a:sym typeface="Advent Pro"/>
              </a:rPr>
              <a:t> 30 millones</a:t>
            </a:r>
            <a:endParaRPr sz="1600">
              <a:latin typeface="Advent Pro"/>
              <a:ea typeface="Advent Pro"/>
              <a:cs typeface="Advent Pro"/>
              <a:sym typeface="Advent Pro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dvent Pro"/>
              <a:buChar char="●"/>
            </a:pPr>
            <a:r>
              <a:rPr b="1" lang="es" sz="1600">
                <a:latin typeface="Advent Pro"/>
                <a:ea typeface="Advent Pro"/>
                <a:cs typeface="Advent Pro"/>
                <a:sym typeface="Advent Pro"/>
              </a:rPr>
              <a:t>Tasa promedio de crecimiento: </a:t>
            </a:r>
            <a:r>
              <a:rPr lang="es" sz="1600">
                <a:latin typeface="Advent Pro"/>
                <a:ea typeface="Advent Pro"/>
                <a:cs typeface="Advent Pro"/>
                <a:sym typeface="Advent Pro"/>
              </a:rPr>
              <a:t>2.3%/año</a:t>
            </a:r>
            <a:endParaRPr sz="1600">
              <a:latin typeface="Advent Pro"/>
              <a:ea typeface="Advent Pro"/>
              <a:cs typeface="Advent Pro"/>
              <a:sym typeface="Advent Pro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dvent Pro"/>
              <a:buChar char="●"/>
            </a:pPr>
            <a:r>
              <a:rPr lang="es" sz="1600">
                <a:latin typeface="Advent Pro"/>
                <a:ea typeface="Advent Pro"/>
                <a:cs typeface="Advent Pro"/>
                <a:sym typeface="Advent Pro"/>
              </a:rPr>
              <a:t>Enfrentando problemas relacionados a los vistos en Marruecos y Etiopía</a:t>
            </a:r>
            <a:endParaRPr sz="1600"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2698950" y="4480375"/>
            <a:ext cx="4889100" cy="481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latin typeface="Advent Pro"/>
                <a:ea typeface="Advent Pro"/>
                <a:cs typeface="Advent Pro"/>
                <a:sym typeface="Advent Pro"/>
              </a:rPr>
              <a:t>¡ EL PAÍS ESTÁ EN SUS MANOS!</a:t>
            </a:r>
            <a:endParaRPr b="1" sz="2000">
              <a:latin typeface="Advent Pro"/>
              <a:ea typeface="Advent Pro"/>
              <a:cs typeface="Advent Pro"/>
              <a:sym typeface="Advent Pr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4"/>
          <p:cNvSpPr txBox="1"/>
          <p:nvPr>
            <p:ph idx="1" type="subTitle"/>
          </p:nvPr>
        </p:nvSpPr>
        <p:spPr>
          <a:xfrm>
            <a:off x="1697950" y="428568"/>
            <a:ext cx="2619300" cy="174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/>
              <a:t>Junto con:</a:t>
            </a:r>
            <a:endParaRPr b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s" sz="1600"/>
              <a:t>Oxfam y la reducción del hambre</a:t>
            </a:r>
            <a:endParaRPr b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s" sz="1600"/>
              <a:t>Organizaciones religiosas</a:t>
            </a:r>
            <a:endParaRPr b="1" sz="1600"/>
          </a:p>
        </p:txBody>
      </p:sp>
      <p:sp>
        <p:nvSpPr>
          <p:cNvPr id="332" name="Google Shape;332;p34"/>
          <p:cNvSpPr txBox="1"/>
          <p:nvPr>
            <p:ph idx="4" type="subTitle"/>
          </p:nvPr>
        </p:nvSpPr>
        <p:spPr>
          <a:xfrm>
            <a:off x="4869425" y="428575"/>
            <a:ext cx="3874800" cy="174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/>
              <a:t>Su principal interés es cumplir los Objetivos de Desarrollo de las Naciones Unidas para satisfacer las necesidades nutricionales de la población.</a:t>
            </a:r>
            <a:endParaRPr b="1" sz="1600"/>
          </a:p>
        </p:txBody>
      </p:sp>
      <p:sp>
        <p:nvSpPr>
          <p:cNvPr id="333" name="Google Shape;333;p34"/>
          <p:cNvSpPr txBox="1"/>
          <p:nvPr/>
        </p:nvSpPr>
        <p:spPr>
          <a:xfrm>
            <a:off x="604175" y="218100"/>
            <a:ext cx="295800" cy="409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rPr>
              <a:t>MINISTERIO</a:t>
            </a:r>
            <a:endParaRPr b="1" sz="2000">
              <a:solidFill>
                <a:srgbClr val="FFFFFF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334" name="Google Shape;334;p34"/>
          <p:cNvSpPr txBox="1"/>
          <p:nvPr/>
        </p:nvSpPr>
        <p:spPr>
          <a:xfrm>
            <a:off x="908975" y="218100"/>
            <a:ext cx="295800" cy="409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latin typeface="Advent Pro"/>
                <a:ea typeface="Advent Pro"/>
                <a:cs typeface="Advent Pro"/>
                <a:sym typeface="Advent Pro"/>
              </a:rPr>
              <a:t>DE</a:t>
            </a:r>
            <a:endParaRPr b="1" sz="2000"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latin typeface="Advent Pro"/>
                <a:ea typeface="Advent Pro"/>
                <a:cs typeface="Advent Pro"/>
                <a:sym typeface="Advent Pro"/>
              </a:rPr>
              <a:t>SALUD</a:t>
            </a:r>
            <a:endParaRPr b="1" sz="2000">
              <a:latin typeface="Advent Pro"/>
              <a:ea typeface="Advent Pro"/>
              <a:cs typeface="Advent Pro"/>
              <a:sym typeface="Advent Pro"/>
            </a:endParaRPr>
          </a:p>
        </p:txBody>
      </p:sp>
      <p:pic>
        <p:nvPicPr>
          <p:cNvPr id="335" name="Google Shape;33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075" y="4392000"/>
            <a:ext cx="390525" cy="409575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36" name="Google Shape;336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3588" y="3068550"/>
            <a:ext cx="2484800" cy="1640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34"/>
          <p:cNvPicPr preferRelativeResize="0"/>
          <p:nvPr/>
        </p:nvPicPr>
        <p:blipFill rotWithShape="1">
          <a:blip r:embed="rId5">
            <a:alphaModFix/>
          </a:blip>
          <a:srcRect b="0" l="0" r="4452" t="0"/>
          <a:stretch/>
        </p:blipFill>
        <p:spPr>
          <a:xfrm>
            <a:off x="4129550" y="3068550"/>
            <a:ext cx="2619300" cy="1586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34"/>
          <p:cNvPicPr preferRelativeResize="0"/>
          <p:nvPr/>
        </p:nvPicPr>
        <p:blipFill rotWithShape="1">
          <a:blip r:embed="rId6">
            <a:alphaModFix/>
          </a:blip>
          <a:srcRect b="0" l="2912" r="0" t="0"/>
          <a:stretch/>
        </p:blipFill>
        <p:spPr>
          <a:xfrm>
            <a:off x="6900025" y="3041415"/>
            <a:ext cx="1903229" cy="164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5"/>
          <p:cNvSpPr txBox="1"/>
          <p:nvPr>
            <p:ph idx="4" type="subTitle"/>
          </p:nvPr>
        </p:nvSpPr>
        <p:spPr>
          <a:xfrm>
            <a:off x="4869425" y="428575"/>
            <a:ext cx="3874800" cy="174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/>
              <a:t>Su principal interés</a:t>
            </a:r>
            <a:r>
              <a:rPr b="1" lang="es" sz="1600"/>
              <a:t> es el crecimiento de la economía nacional a través de la producción agrícola.</a:t>
            </a:r>
            <a:endParaRPr b="1" sz="1600"/>
          </a:p>
        </p:txBody>
      </p:sp>
      <p:sp>
        <p:nvSpPr>
          <p:cNvPr id="344" name="Google Shape;344;p35"/>
          <p:cNvSpPr txBox="1"/>
          <p:nvPr/>
        </p:nvSpPr>
        <p:spPr>
          <a:xfrm>
            <a:off x="604175" y="141900"/>
            <a:ext cx="295800" cy="409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rPr>
              <a:t>MINISTERIO</a:t>
            </a:r>
            <a:endParaRPr b="1" sz="2000">
              <a:solidFill>
                <a:srgbClr val="FFFFFF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FFFF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rPr>
              <a:t>DE</a:t>
            </a:r>
            <a:endParaRPr b="1" sz="2000">
              <a:solidFill>
                <a:srgbClr val="FFFFFF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345" name="Google Shape;345;p35"/>
          <p:cNvSpPr txBox="1"/>
          <p:nvPr/>
        </p:nvSpPr>
        <p:spPr>
          <a:xfrm>
            <a:off x="908975" y="141900"/>
            <a:ext cx="295800" cy="409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latin typeface="Advent Pro"/>
                <a:ea typeface="Advent Pro"/>
                <a:cs typeface="Advent Pro"/>
                <a:sym typeface="Advent Pro"/>
              </a:rPr>
              <a:t>AGRICULTURA</a:t>
            </a:r>
            <a:endParaRPr b="1" sz="2000">
              <a:latin typeface="Advent Pro"/>
              <a:ea typeface="Advent Pro"/>
              <a:cs typeface="Advent Pro"/>
              <a:sym typeface="Advent Pro"/>
            </a:endParaRPr>
          </a:p>
        </p:txBody>
      </p:sp>
      <p:pic>
        <p:nvPicPr>
          <p:cNvPr id="346" name="Google Shape;34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075" y="4392000"/>
            <a:ext cx="390525" cy="409575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47" name="Google Shape;347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3825" y="4392000"/>
            <a:ext cx="381000" cy="409575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48" name="Google Shape;348;p35"/>
          <p:cNvSpPr txBox="1"/>
          <p:nvPr>
            <p:ph idx="1" type="subTitle"/>
          </p:nvPr>
        </p:nvSpPr>
        <p:spPr>
          <a:xfrm>
            <a:off x="1697950" y="504768"/>
            <a:ext cx="2619300" cy="174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/>
              <a:t>Junto con:</a:t>
            </a:r>
            <a:endParaRPr b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s" sz="1600"/>
              <a:t>Partes del Ministerio de Finanzas</a:t>
            </a:r>
            <a:br>
              <a:rPr b="1" lang="es" sz="1600"/>
            </a:br>
            <a:endParaRPr b="1"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s" sz="1600"/>
              <a:t>Defensores de la industria</a:t>
            </a:r>
            <a:br>
              <a:rPr b="1" lang="es" sz="1600"/>
            </a:br>
            <a:endParaRPr b="1"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s" sz="1600"/>
              <a:t>Cámaras de Comercio</a:t>
            </a:r>
            <a:endParaRPr b="1" sz="1600"/>
          </a:p>
        </p:txBody>
      </p:sp>
      <p:pic>
        <p:nvPicPr>
          <p:cNvPr id="349" name="Google Shape;349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36875" y="3221838"/>
            <a:ext cx="2330037" cy="1576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73545" y="3221850"/>
            <a:ext cx="2400380" cy="15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80578" y="3221849"/>
            <a:ext cx="1959147" cy="15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6"/>
          <p:cNvSpPr txBox="1"/>
          <p:nvPr>
            <p:ph idx="4" type="subTitle"/>
          </p:nvPr>
        </p:nvSpPr>
        <p:spPr>
          <a:xfrm>
            <a:off x="4869425" y="511450"/>
            <a:ext cx="3874800" cy="174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/>
              <a:t>Su principal interés </a:t>
            </a:r>
            <a:r>
              <a:rPr b="1" lang="es" sz="1600"/>
              <a:t>es mantener las emisiones de gases de efecto invernadero en un nivel consistente con la obligación del país con el Acuerdo Climático de París.</a:t>
            </a:r>
            <a:endParaRPr b="1" sz="1600"/>
          </a:p>
        </p:txBody>
      </p:sp>
      <p:sp>
        <p:nvSpPr>
          <p:cNvPr id="357" name="Google Shape;357;p36"/>
          <p:cNvSpPr txBox="1"/>
          <p:nvPr/>
        </p:nvSpPr>
        <p:spPr>
          <a:xfrm>
            <a:off x="604175" y="141900"/>
            <a:ext cx="295800" cy="409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rPr>
              <a:t>MINISTERIO</a:t>
            </a:r>
            <a:endParaRPr b="1" sz="2000">
              <a:solidFill>
                <a:srgbClr val="FFFFFF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358" name="Google Shape;358;p36"/>
          <p:cNvSpPr txBox="1"/>
          <p:nvPr/>
        </p:nvSpPr>
        <p:spPr>
          <a:xfrm>
            <a:off x="908975" y="141900"/>
            <a:ext cx="295800" cy="409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latin typeface="Advent Pro"/>
                <a:ea typeface="Advent Pro"/>
                <a:cs typeface="Advent Pro"/>
                <a:sym typeface="Advent Pro"/>
              </a:rPr>
              <a:t>DEL</a:t>
            </a:r>
            <a:endParaRPr b="1" sz="2000"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latin typeface="Advent Pro"/>
                <a:ea typeface="Advent Pro"/>
                <a:cs typeface="Advent Pro"/>
                <a:sym typeface="Advent Pro"/>
              </a:rPr>
              <a:t> CLIMA</a:t>
            </a:r>
            <a:endParaRPr b="1" sz="2000">
              <a:latin typeface="Advent Pro"/>
              <a:ea typeface="Advent Pro"/>
              <a:cs typeface="Advent Pro"/>
              <a:sym typeface="Advent Pro"/>
            </a:endParaRPr>
          </a:p>
        </p:txBody>
      </p:sp>
      <p:pic>
        <p:nvPicPr>
          <p:cNvPr id="359" name="Google Shape;35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075" y="4392000"/>
            <a:ext cx="390525" cy="409575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60" name="Google Shape;360;p36"/>
          <p:cNvSpPr txBox="1"/>
          <p:nvPr>
            <p:ph idx="1" type="subTitle"/>
          </p:nvPr>
        </p:nvSpPr>
        <p:spPr>
          <a:xfrm>
            <a:off x="1727450" y="301452"/>
            <a:ext cx="2619300" cy="21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/>
              <a:t>Junto con:</a:t>
            </a:r>
            <a:endParaRPr b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s" sz="1600"/>
              <a:t>Equipo climático en cancillería</a:t>
            </a:r>
            <a:br>
              <a:rPr b="1" lang="es" sz="1600"/>
            </a:br>
            <a:endParaRPr b="1"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s" sz="1600"/>
              <a:t>Organizaciones de defensa del clima</a:t>
            </a:r>
            <a:br>
              <a:rPr b="1" lang="es" sz="1600"/>
            </a:br>
            <a:endParaRPr b="1"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s" sz="1600"/>
              <a:t>Organizaciones ambientales</a:t>
            </a:r>
            <a:endParaRPr b="1" sz="1600"/>
          </a:p>
        </p:txBody>
      </p:sp>
      <p:pic>
        <p:nvPicPr>
          <p:cNvPr id="361" name="Google Shape;361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3825" y="4396763"/>
            <a:ext cx="381000" cy="400050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62" name="Google Shape;362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30450" y="2996650"/>
            <a:ext cx="2816307" cy="190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63825" y="2996650"/>
            <a:ext cx="1624350" cy="190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01025" y="2996650"/>
            <a:ext cx="2549700" cy="190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7"/>
          <p:cNvSpPr txBox="1"/>
          <p:nvPr>
            <p:ph idx="4" type="subTitle"/>
          </p:nvPr>
        </p:nvSpPr>
        <p:spPr>
          <a:xfrm>
            <a:off x="4869425" y="511450"/>
            <a:ext cx="3874800" cy="174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/>
              <a:t>Su principal interés es mantener los bosques en sus niveles actuales.</a:t>
            </a:r>
            <a:endParaRPr b="1" sz="1600"/>
          </a:p>
        </p:txBody>
      </p:sp>
      <p:sp>
        <p:nvSpPr>
          <p:cNvPr id="370" name="Google Shape;370;p37"/>
          <p:cNvSpPr txBox="1"/>
          <p:nvPr/>
        </p:nvSpPr>
        <p:spPr>
          <a:xfrm>
            <a:off x="604175" y="141900"/>
            <a:ext cx="295800" cy="409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rPr>
              <a:t>MINISTERIO</a:t>
            </a:r>
            <a:endParaRPr b="1" sz="2000">
              <a:solidFill>
                <a:srgbClr val="FFFFFF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371" name="Google Shape;371;p37"/>
          <p:cNvSpPr txBox="1"/>
          <p:nvPr/>
        </p:nvSpPr>
        <p:spPr>
          <a:xfrm>
            <a:off x="908975" y="141900"/>
            <a:ext cx="295800" cy="409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latin typeface="Advent Pro"/>
                <a:ea typeface="Advent Pro"/>
                <a:cs typeface="Advent Pro"/>
                <a:sym typeface="Advent Pro"/>
              </a:rPr>
              <a:t>DE</a:t>
            </a:r>
            <a:endParaRPr b="1" sz="2000"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latin typeface="Advent Pro"/>
                <a:ea typeface="Advent Pro"/>
                <a:cs typeface="Advent Pro"/>
                <a:sym typeface="Advent Pro"/>
              </a:rPr>
              <a:t> BOSQUES</a:t>
            </a:r>
            <a:endParaRPr b="1" sz="2000">
              <a:latin typeface="Advent Pro"/>
              <a:ea typeface="Advent Pro"/>
              <a:cs typeface="Advent Pro"/>
              <a:sym typeface="Advent Pro"/>
            </a:endParaRPr>
          </a:p>
        </p:txBody>
      </p:sp>
      <p:pic>
        <p:nvPicPr>
          <p:cNvPr id="372" name="Google Shape;37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075" y="4392000"/>
            <a:ext cx="390525" cy="409575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73" name="Google Shape;373;p37"/>
          <p:cNvSpPr txBox="1"/>
          <p:nvPr>
            <p:ph idx="1" type="subTitle"/>
          </p:nvPr>
        </p:nvSpPr>
        <p:spPr>
          <a:xfrm>
            <a:off x="1727450" y="301452"/>
            <a:ext cx="2619300" cy="21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/>
              <a:t>Junto con:</a:t>
            </a:r>
            <a:br>
              <a:rPr b="1" lang="es" sz="1600"/>
            </a:br>
            <a:endParaRPr b="1"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s" sz="1600"/>
              <a:t>Fauna y turismo</a:t>
            </a:r>
            <a:br>
              <a:rPr b="1" lang="es" sz="1600"/>
            </a:br>
            <a:endParaRPr b="1"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s" sz="1600"/>
              <a:t>Programas contra la erosión</a:t>
            </a:r>
            <a:br>
              <a:rPr b="1" lang="es" sz="1600"/>
            </a:br>
            <a:endParaRPr b="1"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s" sz="1600"/>
              <a:t>Grupos de conservación de tierras</a:t>
            </a:r>
            <a:endParaRPr b="1" sz="1600"/>
          </a:p>
        </p:txBody>
      </p:sp>
      <p:pic>
        <p:nvPicPr>
          <p:cNvPr id="374" name="Google Shape;374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3825" y="4396763"/>
            <a:ext cx="381000" cy="400050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75" name="Google Shape;375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29625" y="3055625"/>
            <a:ext cx="2313755" cy="174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00675" y="3055625"/>
            <a:ext cx="2341621" cy="174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23923" y="3055375"/>
            <a:ext cx="2619300" cy="174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8"/>
          <p:cNvSpPr txBox="1"/>
          <p:nvPr>
            <p:ph idx="4" type="subTitle"/>
          </p:nvPr>
        </p:nvSpPr>
        <p:spPr>
          <a:xfrm>
            <a:off x="4869425" y="511450"/>
            <a:ext cx="3874800" cy="174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/>
              <a:t>Su principal interés es </a:t>
            </a:r>
            <a:r>
              <a:rPr b="1" lang="es" sz="1600"/>
              <a:t>garantizar el suministro adecuado de agua para satisfacer las necesidades de las personas, la industria y la agricultura.</a:t>
            </a:r>
            <a:endParaRPr b="1" sz="1600"/>
          </a:p>
        </p:txBody>
      </p:sp>
      <p:sp>
        <p:nvSpPr>
          <p:cNvPr id="383" name="Google Shape;383;p38"/>
          <p:cNvSpPr txBox="1"/>
          <p:nvPr/>
        </p:nvSpPr>
        <p:spPr>
          <a:xfrm>
            <a:off x="604175" y="141900"/>
            <a:ext cx="295800" cy="409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rPr>
              <a:t>MINISTERIO</a:t>
            </a:r>
            <a:endParaRPr b="1" sz="2000">
              <a:solidFill>
                <a:srgbClr val="FFFFFF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384" name="Google Shape;384;p38"/>
          <p:cNvSpPr txBox="1"/>
          <p:nvPr/>
        </p:nvSpPr>
        <p:spPr>
          <a:xfrm>
            <a:off x="908975" y="141900"/>
            <a:ext cx="295800" cy="409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latin typeface="Advent Pro"/>
                <a:ea typeface="Advent Pro"/>
                <a:cs typeface="Advent Pro"/>
                <a:sym typeface="Advent Pro"/>
              </a:rPr>
              <a:t>DE</a:t>
            </a:r>
            <a:endParaRPr b="1" sz="2000"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latin typeface="Advent Pro"/>
                <a:ea typeface="Advent Pro"/>
                <a:cs typeface="Advent Pro"/>
                <a:sym typeface="Advent Pro"/>
              </a:rPr>
              <a:t>L</a:t>
            </a:r>
            <a:endParaRPr b="1" sz="2000"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latin typeface="Advent Pro"/>
                <a:ea typeface="Advent Pro"/>
                <a:cs typeface="Advent Pro"/>
                <a:sym typeface="Advent Pro"/>
              </a:rPr>
              <a:t>AGUA</a:t>
            </a:r>
            <a:endParaRPr b="1" sz="2000">
              <a:latin typeface="Advent Pro"/>
              <a:ea typeface="Advent Pro"/>
              <a:cs typeface="Advent Pro"/>
              <a:sym typeface="Advent Pro"/>
            </a:endParaRPr>
          </a:p>
        </p:txBody>
      </p:sp>
      <p:pic>
        <p:nvPicPr>
          <p:cNvPr id="385" name="Google Shape;38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075" y="4392000"/>
            <a:ext cx="390525" cy="409575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86" name="Google Shape;386;p38"/>
          <p:cNvSpPr txBox="1"/>
          <p:nvPr>
            <p:ph idx="1" type="subTitle"/>
          </p:nvPr>
        </p:nvSpPr>
        <p:spPr>
          <a:xfrm>
            <a:off x="1727450" y="301452"/>
            <a:ext cx="2619300" cy="21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/>
              <a:t>Junto con:</a:t>
            </a:r>
            <a:br>
              <a:rPr b="1" lang="es" sz="1600"/>
            </a:br>
            <a:endParaRPr b="1"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s" sz="1600"/>
              <a:t>Riego en el Ministerio de Agricultura</a:t>
            </a:r>
            <a:br>
              <a:rPr b="1" lang="es" sz="1600"/>
            </a:br>
            <a:endParaRPr b="1"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s" sz="1600"/>
              <a:t>Tableros de control de agua</a:t>
            </a:r>
            <a:endParaRPr b="1" sz="1600"/>
          </a:p>
        </p:txBody>
      </p:sp>
      <p:pic>
        <p:nvPicPr>
          <p:cNvPr id="387" name="Google Shape;38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9063" y="4392000"/>
            <a:ext cx="390525" cy="409575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88" name="Google Shape;388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32375" y="3144600"/>
            <a:ext cx="2460187" cy="1597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28650" y="3144600"/>
            <a:ext cx="1994955" cy="159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71301" y="3144600"/>
            <a:ext cx="2553924" cy="159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Google Shape;395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48075"/>
            <a:ext cx="9144000" cy="870100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39"/>
          <p:cNvSpPr txBox="1"/>
          <p:nvPr/>
        </p:nvSpPr>
        <p:spPr>
          <a:xfrm>
            <a:off x="1371450" y="624325"/>
            <a:ext cx="6401100" cy="71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5000">
                <a:latin typeface="Anton"/>
                <a:ea typeface="Anton"/>
                <a:cs typeface="Anton"/>
                <a:sym typeface="Anton"/>
              </a:rPr>
              <a:t>B I E N V E N I D O S</a:t>
            </a:r>
            <a:endParaRPr sz="5000"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397" name="Google Shape;397;p39"/>
          <p:cNvSpPr txBox="1"/>
          <p:nvPr/>
        </p:nvSpPr>
        <p:spPr>
          <a:xfrm>
            <a:off x="870375" y="2006650"/>
            <a:ext cx="7698600" cy="2522100"/>
          </a:xfrm>
          <a:prstGeom prst="rect">
            <a:avLst/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3000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rPr>
              <a:t>DESAFÍO</a:t>
            </a:r>
            <a:endParaRPr b="1" sz="3000">
              <a:solidFill>
                <a:srgbClr val="FFFFFF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rPr>
              <a:t>Crear un plan nacional que aborde adecuadamente los objetivos de su ministerio al tiempo que garantiza la seguridad alimentaria.</a:t>
            </a:r>
            <a:endParaRPr sz="3000">
              <a:solidFill>
                <a:srgbClr val="FFFFFF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CBF4A"/>
        </a:solidFill>
      </p:bgPr>
    </p:bg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0"/>
          <p:cNvSpPr txBox="1"/>
          <p:nvPr/>
        </p:nvSpPr>
        <p:spPr>
          <a:xfrm>
            <a:off x="3954600" y="1602550"/>
            <a:ext cx="25479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D406A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403" name="Google Shape;403;p40"/>
          <p:cNvSpPr txBox="1"/>
          <p:nvPr/>
        </p:nvSpPr>
        <p:spPr>
          <a:xfrm>
            <a:off x="1921925" y="2760227"/>
            <a:ext cx="1538100" cy="49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CBF4A"/>
                </a:solidFill>
                <a:latin typeface="Anton"/>
                <a:ea typeface="Anton"/>
                <a:cs typeface="Anton"/>
                <a:sym typeface="Anton"/>
              </a:rPr>
              <a:t>MERCURY</a:t>
            </a:r>
            <a:endParaRPr>
              <a:solidFill>
                <a:srgbClr val="FCBF4A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404" name="Google Shape;404;p40"/>
          <p:cNvSpPr txBox="1"/>
          <p:nvPr/>
        </p:nvSpPr>
        <p:spPr>
          <a:xfrm>
            <a:off x="6910250" y="2760227"/>
            <a:ext cx="1538100" cy="49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CBF4A"/>
                </a:solidFill>
                <a:latin typeface="Anton"/>
                <a:ea typeface="Anton"/>
                <a:cs typeface="Anton"/>
                <a:sym typeface="Anton"/>
              </a:rPr>
              <a:t>MARS</a:t>
            </a:r>
            <a:endParaRPr>
              <a:solidFill>
                <a:srgbClr val="FCBF4A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grpSp>
        <p:nvGrpSpPr>
          <p:cNvPr id="405" name="Google Shape;405;p40"/>
          <p:cNvGrpSpPr/>
          <p:nvPr/>
        </p:nvGrpSpPr>
        <p:grpSpPr>
          <a:xfrm>
            <a:off x="2690975" y="2186927"/>
            <a:ext cx="4988275" cy="573323"/>
            <a:chOff x="2555600" y="1751527"/>
            <a:chExt cx="4988275" cy="573323"/>
          </a:xfrm>
        </p:grpSpPr>
        <p:cxnSp>
          <p:nvCxnSpPr>
            <p:cNvPr id="406" name="Google Shape;406;p40"/>
            <p:cNvCxnSpPr>
              <a:stCxn id="402" idx="2"/>
              <a:endCxn id="404" idx="0"/>
            </p:cNvCxnSpPr>
            <p:nvPr/>
          </p:nvCxnSpPr>
          <p:spPr>
            <a:xfrm flipH="1" rot="-5400000">
              <a:off x="6031875" y="812850"/>
              <a:ext cx="573300" cy="2450700"/>
            </a:xfrm>
            <a:prstGeom prst="bentConnector3">
              <a:avLst>
                <a:gd fmla="val 49998" name="adj1"/>
              </a:avLst>
            </a:prstGeom>
            <a:noFill/>
            <a:ln cap="flat" cmpd="sng" w="19050">
              <a:solidFill>
                <a:srgbClr val="2D406A"/>
              </a:solidFill>
              <a:prstDash val="solid"/>
              <a:round/>
              <a:headEnd len="med" w="med" type="diamond"/>
              <a:tailEnd len="med" w="med" type="diamond"/>
            </a:ln>
          </p:spPr>
        </p:cxnSp>
        <p:cxnSp>
          <p:nvCxnSpPr>
            <p:cNvPr id="407" name="Google Shape;407;p40"/>
            <p:cNvCxnSpPr>
              <a:stCxn id="403" idx="0"/>
              <a:endCxn id="402" idx="2"/>
            </p:cNvCxnSpPr>
            <p:nvPr/>
          </p:nvCxnSpPr>
          <p:spPr>
            <a:xfrm rot="-5400000">
              <a:off x="3537800" y="769327"/>
              <a:ext cx="573300" cy="2537700"/>
            </a:xfrm>
            <a:prstGeom prst="bentConnector3">
              <a:avLst>
                <a:gd fmla="val 49998" name="adj1"/>
              </a:avLst>
            </a:prstGeom>
            <a:noFill/>
            <a:ln cap="flat" cmpd="sng" w="19050">
              <a:solidFill>
                <a:srgbClr val="2D406A"/>
              </a:solidFill>
              <a:prstDash val="solid"/>
              <a:round/>
              <a:headEnd len="med" w="med" type="diamond"/>
              <a:tailEnd len="med" w="med" type="diamond"/>
            </a:ln>
          </p:spPr>
        </p:cxnSp>
        <p:cxnSp>
          <p:nvCxnSpPr>
            <p:cNvPr id="408" name="Google Shape;408;p40"/>
            <p:cNvCxnSpPr/>
            <p:nvPr/>
          </p:nvCxnSpPr>
          <p:spPr>
            <a:xfrm rot="-5400000">
              <a:off x="4943450" y="2172100"/>
              <a:ext cx="303000" cy="600"/>
            </a:xfrm>
            <a:prstGeom prst="bentConnector3">
              <a:avLst>
                <a:gd fmla="val 50000" name="adj1"/>
              </a:avLst>
            </a:prstGeom>
            <a:noFill/>
            <a:ln cap="flat" cmpd="sng" w="19050">
              <a:solidFill>
                <a:srgbClr val="2D406A"/>
              </a:solidFill>
              <a:prstDash val="solid"/>
              <a:round/>
              <a:headEnd len="med" w="med" type="diamond"/>
              <a:tailEnd len="med" w="med" type="none"/>
            </a:ln>
          </p:spPr>
        </p:cxnSp>
      </p:grpSp>
      <p:sp>
        <p:nvSpPr>
          <p:cNvPr id="409" name="Google Shape;409;p40"/>
          <p:cNvSpPr txBox="1"/>
          <p:nvPr/>
        </p:nvSpPr>
        <p:spPr>
          <a:xfrm>
            <a:off x="4461275" y="2753300"/>
            <a:ext cx="1538100" cy="49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CBF4A"/>
                </a:solidFill>
                <a:latin typeface="Anton"/>
                <a:ea typeface="Anton"/>
                <a:cs typeface="Anton"/>
                <a:sym typeface="Anton"/>
              </a:rPr>
              <a:t>VENUS</a:t>
            </a:r>
            <a:endParaRPr>
              <a:solidFill>
                <a:srgbClr val="FCBF4A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410" name="Google Shape;410;p40"/>
          <p:cNvSpPr txBox="1"/>
          <p:nvPr>
            <p:ph idx="4294967295" type="subTitle"/>
          </p:nvPr>
        </p:nvSpPr>
        <p:spPr>
          <a:xfrm>
            <a:off x="4295888" y="2987300"/>
            <a:ext cx="1944300" cy="1578000"/>
          </a:xfrm>
          <a:prstGeom prst="rect">
            <a:avLst/>
          </a:prstGeom>
          <a:solidFill>
            <a:srgbClr val="30A0A0"/>
          </a:solidFill>
        </p:spPr>
        <p:txBody>
          <a:bodyPr anchorCtr="0" anchor="ctr" bIns="0" lIns="91425" spcFirstLastPara="1" rIns="91425" wrap="square" tIns="162000">
            <a:noAutofit/>
          </a:bodyPr>
          <a:lstStyle/>
          <a:p>
            <a:pPr indent="0" lvl="0" marL="72000" marR="7200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s" sz="1500">
                <a:solidFill>
                  <a:srgbClr val="2D406A"/>
                </a:solidFill>
              </a:rPr>
              <a:t>El Ministro debe elegir una intervención favorita y convencer a otros ministros</a:t>
            </a:r>
            <a:endParaRPr b="1" sz="1500">
              <a:solidFill>
                <a:srgbClr val="2D406A"/>
              </a:solidFill>
            </a:endParaRPr>
          </a:p>
        </p:txBody>
      </p:sp>
      <p:sp>
        <p:nvSpPr>
          <p:cNvPr id="411" name="Google Shape;411;p40"/>
          <p:cNvSpPr txBox="1"/>
          <p:nvPr>
            <p:ph idx="4294967295" type="subTitle"/>
          </p:nvPr>
        </p:nvSpPr>
        <p:spPr>
          <a:xfrm>
            <a:off x="6744350" y="2987300"/>
            <a:ext cx="1869900" cy="1578000"/>
          </a:xfrm>
          <a:prstGeom prst="rect">
            <a:avLst/>
          </a:prstGeom>
          <a:solidFill>
            <a:srgbClr val="F3F3F3"/>
          </a:solidFill>
        </p:spPr>
        <p:txBody>
          <a:bodyPr anchorCtr="0" anchor="ctr" bIns="0" lIns="91425" spcFirstLastPara="1" rIns="91425" wrap="square" tIns="162000">
            <a:noAutofit/>
          </a:bodyPr>
          <a:lstStyle/>
          <a:p>
            <a:pPr indent="0" lvl="0" marL="72000" marR="7200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s" sz="1500">
                <a:solidFill>
                  <a:srgbClr val="2D406A"/>
                </a:solidFill>
              </a:rPr>
              <a:t>ALPS se usa para evaluar la intervención</a:t>
            </a:r>
            <a:endParaRPr b="1" sz="1500">
              <a:solidFill>
                <a:srgbClr val="2D406A"/>
              </a:solidFill>
            </a:endParaRPr>
          </a:p>
        </p:txBody>
      </p:sp>
      <p:sp>
        <p:nvSpPr>
          <p:cNvPr id="412" name="Google Shape;412;p40"/>
          <p:cNvSpPr txBox="1"/>
          <p:nvPr>
            <p:ph type="ctrTitle"/>
          </p:nvPr>
        </p:nvSpPr>
        <p:spPr>
          <a:xfrm>
            <a:off x="3188763" y="1631064"/>
            <a:ext cx="39927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PROPUESTAS DE LA ASAMBLEA</a:t>
            </a:r>
            <a:endParaRPr/>
          </a:p>
        </p:txBody>
      </p:sp>
      <p:sp>
        <p:nvSpPr>
          <p:cNvPr id="413" name="Google Shape;413;p40"/>
          <p:cNvSpPr txBox="1"/>
          <p:nvPr>
            <p:ph idx="4294967295" type="subTitle"/>
          </p:nvPr>
        </p:nvSpPr>
        <p:spPr>
          <a:xfrm>
            <a:off x="1681525" y="3024500"/>
            <a:ext cx="1944300" cy="1578000"/>
          </a:xfrm>
          <a:prstGeom prst="rect">
            <a:avLst/>
          </a:prstGeom>
          <a:solidFill>
            <a:srgbClr val="2D406A"/>
          </a:solidFill>
        </p:spPr>
        <p:txBody>
          <a:bodyPr anchorCtr="0" anchor="ctr" bIns="0" lIns="91425" spcFirstLastPara="1" rIns="91425" wrap="square" tIns="162000">
            <a:noAutofit/>
          </a:bodyPr>
          <a:lstStyle/>
          <a:p>
            <a:pPr indent="0" lvl="0" marL="72000" marR="7200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s" sz="1500">
                <a:solidFill>
                  <a:srgbClr val="FCBF4A"/>
                </a:solidFill>
              </a:rPr>
              <a:t>Grupos de interés de la asamblea para determinar la intervención favorita</a:t>
            </a:r>
            <a:endParaRPr b="1" sz="1500">
              <a:solidFill>
                <a:srgbClr val="FCBF4A"/>
              </a:solidFill>
            </a:endParaRPr>
          </a:p>
        </p:txBody>
      </p:sp>
      <p:grpSp>
        <p:nvGrpSpPr>
          <p:cNvPr id="414" name="Google Shape;414;p40"/>
          <p:cNvGrpSpPr/>
          <p:nvPr/>
        </p:nvGrpSpPr>
        <p:grpSpPr>
          <a:xfrm>
            <a:off x="4873757" y="674471"/>
            <a:ext cx="709582" cy="730987"/>
            <a:chOff x="-49786250" y="2316650"/>
            <a:chExt cx="300900" cy="299450"/>
          </a:xfrm>
        </p:grpSpPr>
        <p:sp>
          <p:nvSpPr>
            <p:cNvPr id="415" name="Google Shape;415;p40"/>
            <p:cNvSpPr/>
            <p:nvPr/>
          </p:nvSpPr>
          <p:spPr>
            <a:xfrm>
              <a:off x="-49746875" y="2316650"/>
              <a:ext cx="217400" cy="299450"/>
            </a:xfrm>
            <a:custGeom>
              <a:rect b="b" l="l" r="r" t="t"/>
              <a:pathLst>
                <a:path extrusionOk="0" h="11978" w="8696">
                  <a:moveTo>
                    <a:pt x="4411" y="3944"/>
                  </a:moveTo>
                  <a:lnTo>
                    <a:pt x="5010" y="5110"/>
                  </a:lnTo>
                  <a:cubicBezTo>
                    <a:pt x="4837" y="5188"/>
                    <a:pt x="4640" y="5228"/>
                    <a:pt x="4439" y="5228"/>
                  </a:cubicBezTo>
                  <a:cubicBezTo>
                    <a:pt x="4238" y="5228"/>
                    <a:pt x="4033" y="5188"/>
                    <a:pt x="3844" y="5110"/>
                  </a:cubicBezTo>
                  <a:lnTo>
                    <a:pt x="4411" y="3944"/>
                  </a:lnTo>
                  <a:close/>
                  <a:moveTo>
                    <a:pt x="5136" y="5834"/>
                  </a:moveTo>
                  <a:lnTo>
                    <a:pt x="5136" y="8418"/>
                  </a:lnTo>
                  <a:lnTo>
                    <a:pt x="3718" y="8418"/>
                  </a:lnTo>
                  <a:lnTo>
                    <a:pt x="3718" y="5834"/>
                  </a:lnTo>
                  <a:cubicBezTo>
                    <a:pt x="3939" y="5897"/>
                    <a:pt x="4191" y="5960"/>
                    <a:pt x="4411" y="5960"/>
                  </a:cubicBezTo>
                  <a:cubicBezTo>
                    <a:pt x="4663" y="5960"/>
                    <a:pt x="4884" y="5897"/>
                    <a:pt x="5136" y="5834"/>
                  </a:cubicBezTo>
                  <a:close/>
                  <a:moveTo>
                    <a:pt x="4390" y="657"/>
                  </a:moveTo>
                  <a:cubicBezTo>
                    <a:pt x="5196" y="657"/>
                    <a:pt x="5982" y="942"/>
                    <a:pt x="6617" y="1455"/>
                  </a:cubicBezTo>
                  <a:cubicBezTo>
                    <a:pt x="7467" y="2117"/>
                    <a:pt x="7940" y="3156"/>
                    <a:pt x="7940" y="4196"/>
                  </a:cubicBezTo>
                  <a:cubicBezTo>
                    <a:pt x="7940" y="5078"/>
                    <a:pt x="7625" y="5897"/>
                    <a:pt x="7058" y="6527"/>
                  </a:cubicBezTo>
                  <a:cubicBezTo>
                    <a:pt x="6585" y="7095"/>
                    <a:pt x="6270" y="7756"/>
                    <a:pt x="6207" y="8418"/>
                  </a:cubicBezTo>
                  <a:lnTo>
                    <a:pt x="5829" y="8418"/>
                  </a:lnTo>
                  <a:lnTo>
                    <a:pt x="5829" y="5267"/>
                  </a:lnTo>
                  <a:cubicBezTo>
                    <a:pt x="5829" y="5236"/>
                    <a:pt x="5829" y="5141"/>
                    <a:pt x="5798" y="5110"/>
                  </a:cubicBezTo>
                  <a:lnTo>
                    <a:pt x="4726" y="2999"/>
                  </a:lnTo>
                  <a:cubicBezTo>
                    <a:pt x="4663" y="2873"/>
                    <a:pt x="4537" y="2778"/>
                    <a:pt x="4411" y="2778"/>
                  </a:cubicBezTo>
                  <a:cubicBezTo>
                    <a:pt x="4317" y="2778"/>
                    <a:pt x="4191" y="2873"/>
                    <a:pt x="4096" y="2999"/>
                  </a:cubicBezTo>
                  <a:lnTo>
                    <a:pt x="3057" y="5110"/>
                  </a:lnTo>
                  <a:cubicBezTo>
                    <a:pt x="2994" y="5141"/>
                    <a:pt x="2994" y="5236"/>
                    <a:pt x="2994" y="5267"/>
                  </a:cubicBezTo>
                  <a:lnTo>
                    <a:pt x="2994" y="8418"/>
                  </a:lnTo>
                  <a:lnTo>
                    <a:pt x="2647" y="8418"/>
                  </a:lnTo>
                  <a:cubicBezTo>
                    <a:pt x="2584" y="7756"/>
                    <a:pt x="2301" y="7095"/>
                    <a:pt x="1796" y="6527"/>
                  </a:cubicBezTo>
                  <a:cubicBezTo>
                    <a:pt x="1040" y="5708"/>
                    <a:pt x="757" y="4574"/>
                    <a:pt x="1009" y="3408"/>
                  </a:cubicBezTo>
                  <a:cubicBezTo>
                    <a:pt x="1261" y="2085"/>
                    <a:pt x="2332" y="1014"/>
                    <a:pt x="3687" y="731"/>
                  </a:cubicBezTo>
                  <a:cubicBezTo>
                    <a:pt x="3921" y="681"/>
                    <a:pt x="4156" y="657"/>
                    <a:pt x="4390" y="657"/>
                  </a:cubicBezTo>
                  <a:close/>
                  <a:moveTo>
                    <a:pt x="6207" y="9142"/>
                  </a:moveTo>
                  <a:lnTo>
                    <a:pt x="6207" y="9489"/>
                  </a:lnTo>
                  <a:cubicBezTo>
                    <a:pt x="6207" y="9678"/>
                    <a:pt x="6050" y="9835"/>
                    <a:pt x="5829" y="9835"/>
                  </a:cubicBezTo>
                  <a:lnTo>
                    <a:pt x="3057" y="9835"/>
                  </a:lnTo>
                  <a:cubicBezTo>
                    <a:pt x="2836" y="9835"/>
                    <a:pt x="2679" y="9678"/>
                    <a:pt x="2679" y="9489"/>
                  </a:cubicBezTo>
                  <a:lnTo>
                    <a:pt x="2679" y="9142"/>
                  </a:lnTo>
                  <a:close/>
                  <a:moveTo>
                    <a:pt x="5483" y="10529"/>
                  </a:moveTo>
                  <a:lnTo>
                    <a:pt x="5483" y="10907"/>
                  </a:lnTo>
                  <a:cubicBezTo>
                    <a:pt x="5483" y="11096"/>
                    <a:pt x="5325" y="11253"/>
                    <a:pt x="5136" y="11253"/>
                  </a:cubicBezTo>
                  <a:lnTo>
                    <a:pt x="3718" y="11253"/>
                  </a:lnTo>
                  <a:cubicBezTo>
                    <a:pt x="3529" y="11253"/>
                    <a:pt x="3372" y="11096"/>
                    <a:pt x="3372" y="10907"/>
                  </a:cubicBezTo>
                  <a:lnTo>
                    <a:pt x="3372" y="10529"/>
                  </a:lnTo>
                  <a:close/>
                  <a:moveTo>
                    <a:pt x="4318" y="0"/>
                  </a:moveTo>
                  <a:cubicBezTo>
                    <a:pt x="4056" y="0"/>
                    <a:pt x="3792" y="23"/>
                    <a:pt x="3529" y="69"/>
                  </a:cubicBezTo>
                  <a:cubicBezTo>
                    <a:pt x="1954" y="384"/>
                    <a:pt x="631" y="1707"/>
                    <a:pt x="284" y="3314"/>
                  </a:cubicBezTo>
                  <a:cubicBezTo>
                    <a:pt x="1" y="4637"/>
                    <a:pt x="379" y="6023"/>
                    <a:pt x="1261" y="7000"/>
                  </a:cubicBezTo>
                  <a:cubicBezTo>
                    <a:pt x="1702" y="7536"/>
                    <a:pt x="1986" y="8166"/>
                    <a:pt x="1986" y="8796"/>
                  </a:cubicBezTo>
                  <a:lnTo>
                    <a:pt x="1986" y="9489"/>
                  </a:lnTo>
                  <a:cubicBezTo>
                    <a:pt x="1986" y="9961"/>
                    <a:pt x="2269" y="10371"/>
                    <a:pt x="2679" y="10466"/>
                  </a:cubicBezTo>
                  <a:lnTo>
                    <a:pt x="2679" y="10907"/>
                  </a:lnTo>
                  <a:cubicBezTo>
                    <a:pt x="2679" y="11505"/>
                    <a:pt x="3151" y="11978"/>
                    <a:pt x="3750" y="11978"/>
                  </a:cubicBezTo>
                  <a:lnTo>
                    <a:pt x="5168" y="11978"/>
                  </a:lnTo>
                  <a:cubicBezTo>
                    <a:pt x="5766" y="11978"/>
                    <a:pt x="6239" y="11505"/>
                    <a:pt x="6239" y="10907"/>
                  </a:cubicBezTo>
                  <a:lnTo>
                    <a:pt x="6239" y="10466"/>
                  </a:lnTo>
                  <a:cubicBezTo>
                    <a:pt x="6617" y="10308"/>
                    <a:pt x="6963" y="9930"/>
                    <a:pt x="6963" y="9489"/>
                  </a:cubicBezTo>
                  <a:lnTo>
                    <a:pt x="6963" y="8796"/>
                  </a:lnTo>
                  <a:cubicBezTo>
                    <a:pt x="6963" y="8166"/>
                    <a:pt x="7184" y="7536"/>
                    <a:pt x="7656" y="6969"/>
                  </a:cubicBezTo>
                  <a:cubicBezTo>
                    <a:pt x="8318" y="6212"/>
                    <a:pt x="8696" y="5236"/>
                    <a:pt x="8696" y="4228"/>
                  </a:cubicBezTo>
                  <a:cubicBezTo>
                    <a:pt x="8633" y="2967"/>
                    <a:pt x="8097" y="1739"/>
                    <a:pt x="7058" y="951"/>
                  </a:cubicBezTo>
                  <a:cubicBezTo>
                    <a:pt x="6285" y="328"/>
                    <a:pt x="5314" y="0"/>
                    <a:pt x="4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40"/>
            <p:cNvSpPr/>
            <p:nvPr/>
          </p:nvSpPr>
          <p:spPr>
            <a:xfrm>
              <a:off x="-49786250" y="2422325"/>
              <a:ext cx="36250" cy="17350"/>
            </a:xfrm>
            <a:custGeom>
              <a:rect b="b" l="l" r="r" t="t"/>
              <a:pathLst>
                <a:path extrusionOk="0" h="694" w="145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50" y="127"/>
                    <a:pt x="1261" y="1"/>
                    <a:pt x="1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40"/>
            <p:cNvSpPr/>
            <p:nvPr/>
          </p:nvSpPr>
          <p:spPr>
            <a:xfrm>
              <a:off x="-49783900" y="2362475"/>
              <a:ext cx="31550" cy="30150"/>
            </a:xfrm>
            <a:custGeom>
              <a:rect b="b" l="l" r="r" t="t"/>
              <a:pathLst>
                <a:path extrusionOk="0" h="1206" w="1262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4"/>
                  </a:lnTo>
                  <a:cubicBezTo>
                    <a:pt x="694" y="1182"/>
                    <a:pt x="781" y="1205"/>
                    <a:pt x="871" y="1205"/>
                  </a:cubicBezTo>
                  <a:cubicBezTo>
                    <a:pt x="962" y="1205"/>
                    <a:pt x="1056" y="1182"/>
                    <a:pt x="1135" y="1134"/>
                  </a:cubicBezTo>
                  <a:cubicBezTo>
                    <a:pt x="1261" y="1008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40"/>
            <p:cNvSpPr/>
            <p:nvPr/>
          </p:nvSpPr>
          <p:spPr>
            <a:xfrm>
              <a:off x="-49783900" y="2468800"/>
              <a:ext cx="31550" cy="30150"/>
            </a:xfrm>
            <a:custGeom>
              <a:rect b="b" l="l" r="r" t="t"/>
              <a:pathLst>
                <a:path extrusionOk="0" h="1206" w="1262">
                  <a:moveTo>
                    <a:pt x="871" y="0"/>
                  </a:moveTo>
                  <a:cubicBezTo>
                    <a:pt x="781" y="0"/>
                    <a:pt x="694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77"/>
                    <a:pt x="127" y="1135"/>
                  </a:cubicBezTo>
                  <a:cubicBezTo>
                    <a:pt x="174" y="1182"/>
                    <a:pt x="261" y="1205"/>
                    <a:pt x="355" y="1205"/>
                  </a:cubicBezTo>
                  <a:cubicBezTo>
                    <a:pt x="450" y="1205"/>
                    <a:pt x="552" y="1182"/>
                    <a:pt x="631" y="1135"/>
                  </a:cubicBezTo>
                  <a:lnTo>
                    <a:pt x="1135" y="599"/>
                  </a:lnTo>
                  <a:cubicBezTo>
                    <a:pt x="1261" y="504"/>
                    <a:pt x="1261" y="252"/>
                    <a:pt x="1135" y="95"/>
                  </a:cubicBezTo>
                  <a:cubicBezTo>
                    <a:pt x="1056" y="32"/>
                    <a:pt x="962" y="0"/>
                    <a:pt x="8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40"/>
            <p:cNvSpPr/>
            <p:nvPr/>
          </p:nvSpPr>
          <p:spPr>
            <a:xfrm>
              <a:off x="-49520825" y="2421550"/>
              <a:ext cx="35475" cy="18125"/>
            </a:xfrm>
            <a:custGeom>
              <a:rect b="b" l="l" r="r" t="t"/>
              <a:pathLst>
                <a:path extrusionOk="0" h="725" w="1419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40"/>
            <p:cNvSpPr/>
            <p:nvPr/>
          </p:nvSpPr>
          <p:spPr>
            <a:xfrm>
              <a:off x="-49519250" y="2362475"/>
              <a:ext cx="31525" cy="31325"/>
            </a:xfrm>
            <a:custGeom>
              <a:rect b="b" l="l" r="r" t="t"/>
              <a:pathLst>
                <a:path extrusionOk="0" h="1253" w="1261">
                  <a:moveTo>
                    <a:pt x="906" y="0"/>
                  </a:moveTo>
                  <a:cubicBezTo>
                    <a:pt x="812" y="0"/>
                    <a:pt x="709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45"/>
                    <a:pt x="127" y="1134"/>
                  </a:cubicBezTo>
                  <a:cubicBezTo>
                    <a:pt x="190" y="1213"/>
                    <a:pt x="276" y="1253"/>
                    <a:pt x="367" y="1253"/>
                  </a:cubicBezTo>
                  <a:cubicBezTo>
                    <a:pt x="457" y="1253"/>
                    <a:pt x="552" y="1213"/>
                    <a:pt x="631" y="1134"/>
                  </a:cubicBezTo>
                  <a:lnTo>
                    <a:pt x="1135" y="599"/>
                  </a:lnTo>
                  <a:cubicBezTo>
                    <a:pt x="1261" y="473"/>
                    <a:pt x="1261" y="252"/>
                    <a:pt x="1135" y="95"/>
                  </a:cubicBezTo>
                  <a:cubicBezTo>
                    <a:pt x="1088" y="32"/>
                    <a:pt x="1001" y="0"/>
                    <a:pt x="9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-49519250" y="2468800"/>
              <a:ext cx="31525" cy="30150"/>
            </a:xfrm>
            <a:custGeom>
              <a:rect b="b" l="l" r="r" t="t"/>
              <a:pathLst>
                <a:path extrusionOk="0" h="1206" w="1261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5"/>
                  </a:lnTo>
                  <a:cubicBezTo>
                    <a:pt x="694" y="1182"/>
                    <a:pt x="780" y="1205"/>
                    <a:pt x="871" y="1205"/>
                  </a:cubicBezTo>
                  <a:cubicBezTo>
                    <a:pt x="962" y="1205"/>
                    <a:pt x="1056" y="1182"/>
                    <a:pt x="1135" y="1135"/>
                  </a:cubicBezTo>
                  <a:cubicBezTo>
                    <a:pt x="1261" y="1009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CBF4A"/>
        </a:solidFill>
      </p:bgPr>
    </p:bg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1"/>
          <p:cNvSpPr txBox="1"/>
          <p:nvPr/>
        </p:nvSpPr>
        <p:spPr>
          <a:xfrm>
            <a:off x="1843775" y="1195500"/>
            <a:ext cx="6533400" cy="345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Advent Pro"/>
              <a:buChar char="●"/>
            </a:pPr>
            <a:r>
              <a:rPr lang="es" sz="2000">
                <a:latin typeface="Advent Pro"/>
                <a:ea typeface="Advent Pro"/>
                <a:cs typeface="Advent Pro"/>
                <a:sym typeface="Advent Pro"/>
              </a:rPr>
              <a:t>Grupo de interés para determinar dónde invertir el esfuerzo (12 fichas)</a:t>
            </a:r>
            <a:endParaRPr sz="2000"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dvent Pro"/>
              <a:ea typeface="Advent Pro"/>
              <a:cs typeface="Advent Pro"/>
              <a:sym typeface="Advent Pr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Advent Pro"/>
              <a:buChar char="●"/>
            </a:pPr>
            <a:r>
              <a:rPr lang="es" sz="2000">
                <a:latin typeface="Advent Pro"/>
                <a:ea typeface="Advent Pro"/>
                <a:cs typeface="Advent Pro"/>
                <a:sym typeface="Advent Pro"/>
              </a:rPr>
              <a:t>Las fichas se colocan al frente de la sala</a:t>
            </a:r>
            <a:endParaRPr sz="2000"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dvent Pro"/>
              <a:ea typeface="Advent Pro"/>
              <a:cs typeface="Advent Pro"/>
              <a:sym typeface="Advent Pr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Advent Pro"/>
              <a:buChar char="●"/>
            </a:pPr>
            <a:r>
              <a:rPr lang="es" sz="2000">
                <a:latin typeface="Advent Pro"/>
                <a:ea typeface="Advent Pro"/>
                <a:cs typeface="Advent Pro"/>
                <a:sym typeface="Advent Pro"/>
              </a:rPr>
              <a:t>Negociación de grupos de interés</a:t>
            </a:r>
            <a:endParaRPr sz="2000"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dvent Pro"/>
              <a:ea typeface="Advent Pro"/>
              <a:cs typeface="Advent Pro"/>
              <a:sym typeface="Advent Pr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Advent Pro"/>
              <a:buChar char="●"/>
            </a:pPr>
            <a:r>
              <a:rPr lang="es" sz="2000">
                <a:latin typeface="Advent Pro"/>
                <a:ea typeface="Advent Pro"/>
                <a:cs typeface="Advent Pro"/>
                <a:sym typeface="Advent Pro"/>
              </a:rPr>
              <a:t>La propuesta de la Ronda 1 se prueba en ALPS</a:t>
            </a:r>
            <a:endParaRPr sz="2000"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427" name="Google Shape;427;p41"/>
          <p:cNvSpPr txBox="1"/>
          <p:nvPr>
            <p:ph type="ctrTitle"/>
          </p:nvPr>
        </p:nvSpPr>
        <p:spPr>
          <a:xfrm>
            <a:off x="853400" y="376979"/>
            <a:ext cx="3992700" cy="65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/>
              <a:t>RONDA 1</a:t>
            </a:r>
            <a:endParaRPr sz="30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CBF4A"/>
        </a:solidFill>
      </p:bgPr>
    </p:bg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2"/>
          <p:cNvSpPr txBox="1"/>
          <p:nvPr/>
        </p:nvSpPr>
        <p:spPr>
          <a:xfrm>
            <a:off x="1843775" y="1195500"/>
            <a:ext cx="6533400" cy="345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Advent Pro"/>
              <a:buChar char="●"/>
            </a:pPr>
            <a:r>
              <a:rPr lang="es" sz="2000">
                <a:latin typeface="Advent Pro"/>
                <a:ea typeface="Advent Pro"/>
                <a:cs typeface="Advent Pro"/>
                <a:sym typeface="Advent Pro"/>
              </a:rPr>
              <a:t>Grupo de interés para determinar dónde invertir el esfuerzo (12 fichas)</a:t>
            </a:r>
            <a:endParaRPr sz="2000"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dvent Pro"/>
              <a:ea typeface="Advent Pro"/>
              <a:cs typeface="Advent Pro"/>
              <a:sym typeface="Advent Pr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Advent Pro"/>
              <a:buChar char="●"/>
            </a:pPr>
            <a:r>
              <a:rPr lang="es" sz="2000">
                <a:latin typeface="Advent Pro"/>
                <a:ea typeface="Advent Pro"/>
                <a:cs typeface="Advent Pro"/>
                <a:sym typeface="Advent Pro"/>
              </a:rPr>
              <a:t>Las fichas se colocan al frente de la sala</a:t>
            </a:r>
            <a:endParaRPr sz="2000"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dvent Pro"/>
              <a:ea typeface="Advent Pro"/>
              <a:cs typeface="Advent Pro"/>
              <a:sym typeface="Advent Pr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Advent Pro"/>
              <a:buChar char="●"/>
            </a:pPr>
            <a:r>
              <a:rPr lang="es" sz="2000">
                <a:latin typeface="Advent Pro"/>
                <a:ea typeface="Advent Pro"/>
                <a:cs typeface="Advent Pro"/>
                <a:sym typeface="Advent Pro"/>
              </a:rPr>
              <a:t>Negociación de grupos de interés</a:t>
            </a:r>
            <a:endParaRPr sz="2000"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dvent Pro"/>
              <a:ea typeface="Advent Pro"/>
              <a:cs typeface="Advent Pro"/>
              <a:sym typeface="Advent Pr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Advent Pro"/>
              <a:buChar char="●"/>
            </a:pPr>
            <a:r>
              <a:rPr lang="es" sz="2000">
                <a:latin typeface="Advent Pro"/>
                <a:ea typeface="Advent Pro"/>
                <a:cs typeface="Advent Pro"/>
                <a:sym typeface="Advent Pro"/>
              </a:rPr>
              <a:t>La propuesta de la Ronda 2 se prueba en ALPS</a:t>
            </a:r>
            <a:endParaRPr sz="2000"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433" name="Google Shape;433;p42"/>
          <p:cNvSpPr txBox="1"/>
          <p:nvPr>
            <p:ph type="ctrTitle"/>
          </p:nvPr>
        </p:nvSpPr>
        <p:spPr>
          <a:xfrm>
            <a:off x="853400" y="376979"/>
            <a:ext cx="3992700" cy="65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/>
              <a:t>RONDA 2</a:t>
            </a:r>
            <a:endParaRPr sz="30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CBF4A"/>
        </a:solidFill>
      </p:bgPr>
    </p:bg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43"/>
          <p:cNvSpPr txBox="1"/>
          <p:nvPr>
            <p:ph type="ctrTitle"/>
          </p:nvPr>
        </p:nvSpPr>
        <p:spPr>
          <a:xfrm>
            <a:off x="853400" y="376979"/>
            <a:ext cx="3992700" cy="65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/>
              <a:t>RONDA FINAL</a:t>
            </a:r>
            <a:endParaRPr sz="3000"/>
          </a:p>
        </p:txBody>
      </p:sp>
      <p:sp>
        <p:nvSpPr>
          <p:cNvPr id="439" name="Google Shape;439;p43"/>
          <p:cNvSpPr txBox="1"/>
          <p:nvPr/>
        </p:nvSpPr>
        <p:spPr>
          <a:xfrm>
            <a:off x="1799550" y="1025900"/>
            <a:ext cx="6533400" cy="345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000">
                <a:latin typeface="Advent Pro"/>
                <a:ea typeface="Advent Pro"/>
                <a:cs typeface="Advent Pro"/>
                <a:sym typeface="Advent Pro"/>
              </a:rPr>
              <a:t>MINISTROS</a:t>
            </a:r>
            <a:br>
              <a:rPr lang="es" sz="3000">
                <a:latin typeface="Advent Pro"/>
                <a:ea typeface="Advent Pro"/>
                <a:cs typeface="Advent Pro"/>
                <a:sym typeface="Advent Pro"/>
              </a:rPr>
            </a:br>
            <a:endParaRPr sz="3000"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latin typeface="Advent Pro"/>
                <a:ea typeface="Advent Pro"/>
                <a:cs typeface="Advent Pro"/>
                <a:sym typeface="Advent Pro"/>
              </a:rPr>
              <a:t>¿Están satisfecho con este resultado?</a:t>
            </a:r>
            <a:br>
              <a:rPr lang="es" sz="3000">
                <a:latin typeface="Advent Pro"/>
                <a:ea typeface="Advent Pro"/>
                <a:cs typeface="Advent Pro"/>
                <a:sym typeface="Advent Pro"/>
              </a:rPr>
            </a:br>
            <a:endParaRPr sz="3000"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latin typeface="Advent Pro"/>
                <a:ea typeface="Advent Pro"/>
                <a:cs typeface="Advent Pro"/>
                <a:sym typeface="Advent Pro"/>
              </a:rPr>
              <a:t> ¿Hay algún ajuste que les gustaría hacer para mejorar el resultado antes de una votación?</a:t>
            </a:r>
            <a:endParaRPr sz="3000"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Advent Pro"/>
              <a:ea typeface="Advent Pro"/>
              <a:cs typeface="Advent Pro"/>
              <a:sym typeface="Advent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CBF4A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>
            <p:ph idx="3" type="ctrTitle"/>
          </p:nvPr>
        </p:nvSpPr>
        <p:spPr>
          <a:xfrm>
            <a:off x="913175" y="636800"/>
            <a:ext cx="1584600" cy="91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500"/>
              <a:t>AGENDA</a:t>
            </a:r>
            <a:endParaRPr sz="3500"/>
          </a:p>
        </p:txBody>
      </p:sp>
      <p:cxnSp>
        <p:nvCxnSpPr>
          <p:cNvPr id="105" name="Google Shape;105;p17"/>
          <p:cNvCxnSpPr/>
          <p:nvPr/>
        </p:nvCxnSpPr>
        <p:spPr>
          <a:xfrm>
            <a:off x="3817800" y="3717221"/>
            <a:ext cx="4435800" cy="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6" name="Google Shape;106;p17"/>
          <p:cNvSpPr txBox="1"/>
          <p:nvPr>
            <p:ph type="title"/>
          </p:nvPr>
        </p:nvSpPr>
        <p:spPr>
          <a:xfrm>
            <a:off x="3718050" y="482038"/>
            <a:ext cx="3004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</a:rPr>
              <a:t>01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7" name="Google Shape;107;p17"/>
          <p:cNvSpPr txBox="1"/>
          <p:nvPr>
            <p:ph idx="2" type="ctrTitle"/>
          </p:nvPr>
        </p:nvSpPr>
        <p:spPr>
          <a:xfrm>
            <a:off x="3718050" y="1014474"/>
            <a:ext cx="3858000" cy="28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</a:rPr>
              <a:t>iNTRODUCCIÓN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8" name="Google Shape;108;p17"/>
          <p:cNvSpPr txBox="1"/>
          <p:nvPr>
            <p:ph idx="4" type="title"/>
          </p:nvPr>
        </p:nvSpPr>
        <p:spPr>
          <a:xfrm>
            <a:off x="3718050" y="1346992"/>
            <a:ext cx="3004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</a:rPr>
              <a:t>02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9" name="Google Shape;109;p17"/>
          <p:cNvSpPr txBox="1"/>
          <p:nvPr>
            <p:ph idx="5" type="ctrTitle"/>
          </p:nvPr>
        </p:nvSpPr>
        <p:spPr>
          <a:xfrm>
            <a:off x="3718050" y="1847403"/>
            <a:ext cx="3858000" cy="32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</a:rPr>
              <a:t>ASAMBLEA INDIVIDUAL DE LOS MINISTERIOS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10" name="Google Shape;110;p17"/>
          <p:cNvSpPr txBox="1"/>
          <p:nvPr>
            <p:ph idx="7" type="title"/>
          </p:nvPr>
        </p:nvSpPr>
        <p:spPr>
          <a:xfrm>
            <a:off x="3718050" y="2120878"/>
            <a:ext cx="3004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</a:rPr>
              <a:t>03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11" name="Google Shape;111;p17"/>
          <p:cNvSpPr txBox="1"/>
          <p:nvPr>
            <p:ph idx="8" type="ctrTitle"/>
          </p:nvPr>
        </p:nvSpPr>
        <p:spPr>
          <a:xfrm>
            <a:off x="3718050" y="2621251"/>
            <a:ext cx="3858000" cy="32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</a:rPr>
              <a:t>RONDA DE NEGOCIACIONES 1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12" name="Google Shape;112;p17"/>
          <p:cNvSpPr txBox="1"/>
          <p:nvPr>
            <p:ph idx="13" type="title"/>
          </p:nvPr>
        </p:nvSpPr>
        <p:spPr>
          <a:xfrm>
            <a:off x="3718050" y="2946308"/>
            <a:ext cx="3004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</a:rPr>
              <a:t>04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13" name="Google Shape;113;p17"/>
          <p:cNvSpPr txBox="1"/>
          <p:nvPr>
            <p:ph idx="14" type="ctrTitle"/>
          </p:nvPr>
        </p:nvSpPr>
        <p:spPr>
          <a:xfrm>
            <a:off x="3718050" y="3421756"/>
            <a:ext cx="3858000" cy="3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</a:rPr>
              <a:t>RONDA DE NEGOCIACIONES 2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114" name="Google Shape;114;p17"/>
          <p:cNvCxnSpPr/>
          <p:nvPr/>
        </p:nvCxnSpPr>
        <p:spPr>
          <a:xfrm>
            <a:off x="3817800" y="1278821"/>
            <a:ext cx="4435800" cy="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5" name="Google Shape;115;p17"/>
          <p:cNvCxnSpPr/>
          <p:nvPr/>
        </p:nvCxnSpPr>
        <p:spPr>
          <a:xfrm>
            <a:off x="3817800" y="2117021"/>
            <a:ext cx="4435800" cy="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6" name="Google Shape;116;p17"/>
          <p:cNvCxnSpPr/>
          <p:nvPr/>
        </p:nvCxnSpPr>
        <p:spPr>
          <a:xfrm>
            <a:off x="3817800" y="2879021"/>
            <a:ext cx="4435800" cy="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7" name="Google Shape;117;p17"/>
          <p:cNvCxnSpPr/>
          <p:nvPr/>
        </p:nvCxnSpPr>
        <p:spPr>
          <a:xfrm>
            <a:off x="3817800" y="4555421"/>
            <a:ext cx="4435800" cy="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8" name="Google Shape;118;p17"/>
          <p:cNvSpPr txBox="1"/>
          <p:nvPr>
            <p:ph idx="13" type="title"/>
          </p:nvPr>
        </p:nvSpPr>
        <p:spPr>
          <a:xfrm>
            <a:off x="3718050" y="3784508"/>
            <a:ext cx="3004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</a:rPr>
              <a:t>05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19" name="Google Shape;119;p17"/>
          <p:cNvSpPr txBox="1"/>
          <p:nvPr>
            <p:ph idx="14" type="ctrTitle"/>
          </p:nvPr>
        </p:nvSpPr>
        <p:spPr>
          <a:xfrm>
            <a:off x="3718050" y="4259956"/>
            <a:ext cx="3858000" cy="3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</a:rPr>
              <a:t>PREGUNTAS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Google Shape;444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48075"/>
            <a:ext cx="9144000" cy="870100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44"/>
          <p:cNvSpPr txBox="1"/>
          <p:nvPr/>
        </p:nvSpPr>
        <p:spPr>
          <a:xfrm>
            <a:off x="1371450" y="624325"/>
            <a:ext cx="6401100" cy="71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5000">
                <a:latin typeface="Anton"/>
                <a:ea typeface="Anton"/>
                <a:cs typeface="Anton"/>
                <a:sym typeface="Anton"/>
              </a:rPr>
              <a:t>V O T A C I Ó N</a:t>
            </a:r>
            <a:endParaRPr sz="5000"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446" name="Google Shape;446;p44"/>
          <p:cNvSpPr txBox="1"/>
          <p:nvPr/>
        </p:nvSpPr>
        <p:spPr>
          <a:xfrm>
            <a:off x="885125" y="2198375"/>
            <a:ext cx="7698600" cy="1519200"/>
          </a:xfrm>
          <a:prstGeom prst="rect">
            <a:avLst/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000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rPr>
              <a:t>¿Apoya la propuesta actual de política agrícola?</a:t>
            </a:r>
            <a:endParaRPr b="1" sz="3000">
              <a:solidFill>
                <a:srgbClr val="FFFFFF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5"/>
          <p:cNvSpPr txBox="1"/>
          <p:nvPr>
            <p:ph type="ctrTitle"/>
          </p:nvPr>
        </p:nvSpPr>
        <p:spPr>
          <a:xfrm>
            <a:off x="913177" y="1068475"/>
            <a:ext cx="1584600" cy="48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PREGUNTAS GENERALES</a:t>
            </a:r>
            <a:endParaRPr/>
          </a:p>
        </p:txBody>
      </p:sp>
      <p:sp>
        <p:nvSpPr>
          <p:cNvPr id="452" name="Google Shape;452;p45"/>
          <p:cNvSpPr txBox="1"/>
          <p:nvPr/>
        </p:nvSpPr>
        <p:spPr>
          <a:xfrm>
            <a:off x="2699175" y="635050"/>
            <a:ext cx="5678100" cy="253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2000">
                <a:latin typeface="Advent Pro"/>
                <a:ea typeface="Advent Pro"/>
                <a:cs typeface="Advent Pro"/>
                <a:sym typeface="Advent Pro"/>
              </a:rPr>
              <a:t>¿Qué y por qué cambió la estrategia?</a:t>
            </a:r>
            <a:br>
              <a:rPr b="1" lang="es" sz="2000">
                <a:latin typeface="Advent Pro"/>
                <a:ea typeface="Advent Pro"/>
                <a:cs typeface="Advent Pro"/>
                <a:sym typeface="Advent Pro"/>
              </a:rPr>
            </a:br>
            <a:endParaRPr b="1" sz="2000"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2000">
                <a:latin typeface="Advent Pro"/>
                <a:ea typeface="Advent Pro"/>
                <a:cs typeface="Advent Pro"/>
                <a:sym typeface="Advent Pro"/>
              </a:rPr>
              <a:t>¿Estás satisfecho con este resultado?</a:t>
            </a:r>
            <a:br>
              <a:rPr b="1" lang="es" sz="2000">
                <a:latin typeface="Advent Pro"/>
                <a:ea typeface="Advent Pro"/>
                <a:cs typeface="Advent Pro"/>
                <a:sym typeface="Advent Pro"/>
              </a:rPr>
            </a:br>
            <a:endParaRPr b="1" sz="2000"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2000">
                <a:latin typeface="Advent Pro"/>
                <a:ea typeface="Advent Pro"/>
                <a:cs typeface="Advent Pro"/>
                <a:sym typeface="Advent Pro"/>
              </a:rPr>
              <a:t>¿Qué intervenciones fueron ganar-ganar?</a:t>
            </a:r>
            <a:br>
              <a:rPr b="1" lang="es" sz="2000">
                <a:latin typeface="Advent Pro"/>
                <a:ea typeface="Advent Pro"/>
                <a:cs typeface="Advent Pro"/>
                <a:sym typeface="Advent Pro"/>
              </a:rPr>
            </a:br>
            <a:endParaRPr b="1" sz="2000"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2000">
                <a:latin typeface="Advent Pro"/>
                <a:ea typeface="Advent Pro"/>
                <a:cs typeface="Advent Pro"/>
                <a:sym typeface="Advent Pro"/>
              </a:rPr>
              <a:t>¿Qué intervenciones fueron las más controvertidas?</a:t>
            </a:r>
            <a:br>
              <a:rPr b="1" lang="es" sz="2000">
                <a:latin typeface="Advent Pro"/>
                <a:ea typeface="Advent Pro"/>
                <a:cs typeface="Advent Pro"/>
                <a:sym typeface="Advent Pro"/>
              </a:rPr>
            </a:br>
            <a:endParaRPr b="1" sz="2000"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latin typeface="Advent Pro"/>
                <a:ea typeface="Advent Pro"/>
                <a:cs typeface="Advent Pro"/>
                <a:sym typeface="Advent Pro"/>
              </a:rPr>
              <a:t>¿Qué aprendiste?</a:t>
            </a:r>
            <a:endParaRPr b="1" sz="2000">
              <a:latin typeface="Advent Pro"/>
              <a:ea typeface="Advent Pro"/>
              <a:cs typeface="Advent Pro"/>
              <a:sym typeface="Advent Pr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46"/>
          <p:cNvSpPr txBox="1"/>
          <p:nvPr>
            <p:ph idx="3" type="ctrTitle"/>
          </p:nvPr>
        </p:nvSpPr>
        <p:spPr>
          <a:xfrm>
            <a:off x="913177" y="1068475"/>
            <a:ext cx="1584600" cy="48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PUNTOS DE DISCUSIÓN</a:t>
            </a:r>
            <a:endParaRPr/>
          </a:p>
        </p:txBody>
      </p:sp>
      <p:sp>
        <p:nvSpPr>
          <p:cNvPr id="458" name="Google Shape;458;p46"/>
          <p:cNvSpPr txBox="1"/>
          <p:nvPr/>
        </p:nvSpPr>
        <p:spPr>
          <a:xfrm>
            <a:off x="3601275" y="322650"/>
            <a:ext cx="5442000" cy="449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rPr>
              <a:t>► Algunas intervenciones son "ganar-ganar": reducción de gases de efecto invernadero y desperdicio de alimentos</a:t>
            </a:r>
            <a:endParaRPr b="1">
              <a:solidFill>
                <a:srgbClr val="FFFFFF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rPr>
              <a:t>► Hay muchas interdependencias y compensaciones, por lo que algunas intervenciones son polémicas: crecimiento de la tierra de cultivo, crecimiento de fertilizantes.</a:t>
            </a:r>
            <a:endParaRPr b="1">
              <a:solidFill>
                <a:srgbClr val="FFFFFF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rPr>
              <a:t>► Si bien hay muchas soluciones que producen ganadores y perdedores, todos pueden ganar.</a:t>
            </a:r>
            <a:endParaRPr b="1">
              <a:solidFill>
                <a:srgbClr val="FFFFFF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rPr>
              <a:t>► Las acciones que se oponen entre sí son contraproducentes y serían partes que trabajen juntas más allá de los silos para encontrar el "ganar-ganar"</a:t>
            </a:r>
            <a:endParaRPr b="1">
              <a:solidFill>
                <a:srgbClr val="FFFFFF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rPr>
              <a:t>► La maximización del crecimiento no es sostenible.</a:t>
            </a:r>
            <a:endParaRPr b="1">
              <a:solidFill>
                <a:srgbClr val="FFFFFF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rPr>
              <a:t>► No puedes simplemente salir del problema por ti mismo.</a:t>
            </a:r>
            <a:endParaRPr b="1">
              <a:solidFill>
                <a:srgbClr val="FFFFFF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rPr>
              <a:t>► El uso de la tierra es un punto de apalancamiento, debe usar la tierra de manera más eficiente para lograr todos los objetivos.</a:t>
            </a:r>
            <a:endParaRPr b="1">
              <a:solidFill>
                <a:srgbClr val="FFFFFF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rPr>
              <a:t>► Al crecer el sector agrícola para mejorar la economía, esto causará problemas con el agua y las emisiones. ¿Hay otras formas de crecer?</a:t>
            </a:r>
            <a:endParaRPr b="1">
              <a:solidFill>
                <a:srgbClr val="FFFFFF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47"/>
          <p:cNvSpPr txBox="1"/>
          <p:nvPr>
            <p:ph idx="1" type="body"/>
          </p:nvPr>
        </p:nvSpPr>
        <p:spPr>
          <a:xfrm>
            <a:off x="1784750" y="522900"/>
            <a:ext cx="6975900" cy="409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2200">
                <a:solidFill>
                  <a:srgbClr val="FFFFFF"/>
                </a:solidFill>
              </a:rPr>
              <a:t>¿Qué es lo que más te gustó de esta experiencia?</a:t>
            </a:r>
            <a:endParaRPr b="1" sz="22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2200">
                <a:solidFill>
                  <a:srgbClr val="FFFFFF"/>
                </a:solidFill>
              </a:rPr>
              <a:t>¿Qué oportunidades existen para mejorar esta experiencia?</a:t>
            </a:r>
            <a:endParaRPr b="1" sz="22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s" sz="2200">
                <a:solidFill>
                  <a:srgbClr val="FFFFFF"/>
                </a:solidFill>
              </a:rPr>
              <a:t>Materiales informativos</a:t>
            </a:r>
            <a:br>
              <a:rPr lang="es" sz="2200">
                <a:solidFill>
                  <a:srgbClr val="FFFFFF"/>
                </a:solidFill>
              </a:rPr>
            </a:br>
            <a:r>
              <a:rPr lang="es" sz="2200">
                <a:solidFill>
                  <a:srgbClr val="FFFFFF"/>
                </a:solidFill>
              </a:rPr>
              <a:t>Presentación</a:t>
            </a:r>
            <a:br>
              <a:rPr lang="es" sz="2200">
                <a:solidFill>
                  <a:srgbClr val="FFFFFF"/>
                </a:solidFill>
              </a:rPr>
            </a:br>
            <a:r>
              <a:rPr lang="es" sz="2200">
                <a:solidFill>
                  <a:srgbClr val="FFFFFF"/>
                </a:solidFill>
              </a:rPr>
              <a:t>Interfaz</a:t>
            </a:r>
            <a:br>
              <a:rPr lang="es" sz="2200">
                <a:solidFill>
                  <a:srgbClr val="FFFFFF"/>
                </a:solidFill>
              </a:rPr>
            </a:br>
            <a:r>
              <a:rPr lang="es" sz="2200">
                <a:solidFill>
                  <a:srgbClr val="FFFFFF"/>
                </a:solidFill>
              </a:rPr>
              <a:t>Facilitación</a:t>
            </a:r>
            <a:br>
              <a:rPr lang="es" sz="2200">
                <a:solidFill>
                  <a:srgbClr val="FFFFFF"/>
                </a:solidFill>
              </a:rPr>
            </a:br>
            <a:r>
              <a:rPr lang="es" sz="2200">
                <a:solidFill>
                  <a:srgbClr val="FFFFFF"/>
                </a:solidFill>
              </a:rPr>
              <a:t>Modelo</a:t>
            </a:r>
            <a:br>
              <a:rPr lang="es" sz="2200">
                <a:solidFill>
                  <a:srgbClr val="FFFFFF"/>
                </a:solidFill>
              </a:rPr>
            </a:br>
            <a:r>
              <a:rPr lang="es" sz="2200">
                <a:solidFill>
                  <a:srgbClr val="FFFFFF"/>
                </a:solidFill>
              </a:rPr>
              <a:t>Accesorios</a:t>
            </a:r>
            <a:br>
              <a:rPr lang="es" sz="2200">
                <a:solidFill>
                  <a:srgbClr val="FFFFFF"/>
                </a:solidFill>
              </a:rPr>
            </a:br>
            <a:r>
              <a:rPr lang="es" sz="2200">
                <a:solidFill>
                  <a:srgbClr val="FFFFFF"/>
                </a:solidFill>
              </a:rPr>
              <a:t>Juego de mesa</a:t>
            </a:r>
            <a:endParaRPr b="1" sz="2200">
              <a:solidFill>
                <a:srgbClr val="FFFFFF"/>
              </a:solidFill>
            </a:endParaRPr>
          </a:p>
        </p:txBody>
      </p:sp>
      <p:sp>
        <p:nvSpPr>
          <p:cNvPr id="464" name="Google Shape;464;p47"/>
          <p:cNvSpPr txBox="1"/>
          <p:nvPr/>
        </p:nvSpPr>
        <p:spPr>
          <a:xfrm>
            <a:off x="692675" y="522900"/>
            <a:ext cx="466200" cy="409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500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rPr>
              <a:t>FEEDBACK</a:t>
            </a:r>
            <a:endParaRPr b="1" sz="3500">
              <a:solidFill>
                <a:srgbClr val="FFFFFF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48"/>
          <p:cNvSpPr txBox="1"/>
          <p:nvPr>
            <p:ph type="ctrTitle"/>
          </p:nvPr>
        </p:nvSpPr>
        <p:spPr>
          <a:xfrm flipH="1">
            <a:off x="1318500" y="2072863"/>
            <a:ext cx="6507000" cy="4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5000"/>
              <a:t>¡MUCHAS GRACIAS!</a:t>
            </a:r>
            <a:endParaRPr b="0" sz="5000"/>
          </a:p>
        </p:txBody>
      </p:sp>
      <p:sp>
        <p:nvSpPr>
          <p:cNvPr id="470" name="Google Shape;470;p48"/>
          <p:cNvSpPr txBox="1"/>
          <p:nvPr>
            <p:ph idx="1" type="subTitle"/>
          </p:nvPr>
        </p:nvSpPr>
        <p:spPr>
          <a:xfrm flipH="1">
            <a:off x="1849954" y="2277400"/>
            <a:ext cx="5444100" cy="32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500"/>
              <a:t>¿Alguna pregunta?</a:t>
            </a:r>
            <a:endParaRPr sz="3500"/>
          </a:p>
        </p:txBody>
      </p:sp>
      <p:pic>
        <p:nvPicPr>
          <p:cNvPr id="471" name="Google Shape;471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125" y="4014175"/>
            <a:ext cx="1675725" cy="129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9950" y="4286625"/>
            <a:ext cx="922725" cy="749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71495" y="4286625"/>
            <a:ext cx="762605" cy="75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4" name="Google Shape;474;p48"/>
          <p:cNvGrpSpPr/>
          <p:nvPr/>
        </p:nvGrpSpPr>
        <p:grpSpPr>
          <a:xfrm>
            <a:off x="10918075" y="-346487"/>
            <a:ext cx="2136495" cy="4558882"/>
            <a:chOff x="7688425" y="945388"/>
            <a:chExt cx="2136495" cy="4558882"/>
          </a:xfrm>
        </p:grpSpPr>
        <p:grpSp>
          <p:nvGrpSpPr>
            <p:cNvPr id="475" name="Google Shape;475;p48"/>
            <p:cNvGrpSpPr/>
            <p:nvPr/>
          </p:nvGrpSpPr>
          <p:grpSpPr>
            <a:xfrm>
              <a:off x="7688425" y="945388"/>
              <a:ext cx="2136495" cy="4558882"/>
              <a:chOff x="877975" y="584575"/>
              <a:chExt cx="2136495" cy="4558882"/>
            </a:xfrm>
          </p:grpSpPr>
          <p:sp>
            <p:nvSpPr>
              <p:cNvPr id="476" name="Google Shape;476;p48"/>
              <p:cNvSpPr/>
              <p:nvPr/>
            </p:nvSpPr>
            <p:spPr>
              <a:xfrm>
                <a:off x="899596" y="1673954"/>
                <a:ext cx="1567834" cy="3465986"/>
              </a:xfrm>
              <a:custGeom>
                <a:rect b="b" l="l" r="r" t="t"/>
                <a:pathLst>
                  <a:path extrusionOk="0" h="68613" w="31037">
                    <a:moveTo>
                      <a:pt x="21904" y="1"/>
                    </a:moveTo>
                    <a:lnTo>
                      <a:pt x="18167" y="1350"/>
                    </a:lnTo>
                    <a:lnTo>
                      <a:pt x="18167" y="9031"/>
                    </a:lnTo>
                    <a:cubicBezTo>
                      <a:pt x="18167" y="9031"/>
                      <a:pt x="9239" y="9133"/>
                      <a:pt x="7163" y="11521"/>
                    </a:cubicBezTo>
                    <a:cubicBezTo>
                      <a:pt x="5087" y="13908"/>
                      <a:pt x="2182" y="27403"/>
                      <a:pt x="0" y="54287"/>
                    </a:cubicBezTo>
                    <a:lnTo>
                      <a:pt x="0" y="68613"/>
                    </a:lnTo>
                    <a:lnTo>
                      <a:pt x="31037" y="68613"/>
                    </a:lnTo>
                    <a:lnTo>
                      <a:pt x="30831" y="10607"/>
                    </a:lnTo>
                    <a:cubicBezTo>
                      <a:pt x="30831" y="10607"/>
                      <a:pt x="30311" y="9859"/>
                      <a:pt x="22216" y="9031"/>
                    </a:cubicBezTo>
                    <a:lnTo>
                      <a:pt x="21904" y="1"/>
                    </a:lnTo>
                    <a:close/>
                  </a:path>
                </a:pathLst>
              </a:custGeom>
              <a:solidFill>
                <a:srgbClr val="FFA1A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7" name="Google Shape;477;p48"/>
              <p:cNvSpPr/>
              <p:nvPr/>
            </p:nvSpPr>
            <p:spPr>
              <a:xfrm>
                <a:off x="1817270" y="1727602"/>
                <a:ext cx="193523" cy="273337"/>
              </a:xfrm>
              <a:custGeom>
                <a:rect b="b" l="l" r="r" t="t"/>
                <a:pathLst>
                  <a:path extrusionOk="0" h="5411" w="3831">
                    <a:moveTo>
                      <a:pt x="3738" y="0"/>
                    </a:moveTo>
                    <a:lnTo>
                      <a:pt x="1" y="1350"/>
                    </a:lnTo>
                    <a:lnTo>
                      <a:pt x="1" y="5410"/>
                    </a:lnTo>
                    <a:cubicBezTo>
                      <a:pt x="1559" y="5033"/>
                      <a:pt x="2871" y="4029"/>
                      <a:pt x="3830" y="2738"/>
                    </a:cubicBezTo>
                    <a:lnTo>
                      <a:pt x="3738" y="0"/>
                    </a:ln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8" name="Google Shape;478;p48"/>
              <p:cNvSpPr/>
              <p:nvPr/>
            </p:nvSpPr>
            <p:spPr>
              <a:xfrm>
                <a:off x="949102" y="2005037"/>
                <a:ext cx="1513834" cy="1878097"/>
              </a:xfrm>
              <a:custGeom>
                <a:rect b="b" l="l" r="r" t="t"/>
                <a:pathLst>
                  <a:path extrusionOk="0" h="37179" w="29968">
                    <a:moveTo>
                      <a:pt x="17187" y="0"/>
                    </a:moveTo>
                    <a:lnTo>
                      <a:pt x="17187" y="2477"/>
                    </a:lnTo>
                    <a:cubicBezTo>
                      <a:pt x="17187" y="2477"/>
                      <a:pt x="8259" y="2579"/>
                      <a:pt x="6183" y="4967"/>
                    </a:cubicBezTo>
                    <a:cubicBezTo>
                      <a:pt x="4405" y="7012"/>
                      <a:pt x="2018" y="17207"/>
                      <a:pt x="0" y="36980"/>
                    </a:cubicBezTo>
                    <a:cubicBezTo>
                      <a:pt x="1671" y="36956"/>
                      <a:pt x="3342" y="36946"/>
                      <a:pt x="5014" y="36946"/>
                    </a:cubicBezTo>
                    <a:cubicBezTo>
                      <a:pt x="13089" y="36946"/>
                      <a:pt x="21180" y="37179"/>
                      <a:pt x="29261" y="37179"/>
                    </a:cubicBezTo>
                    <a:cubicBezTo>
                      <a:pt x="29497" y="37179"/>
                      <a:pt x="29732" y="37179"/>
                      <a:pt x="29968" y="37178"/>
                    </a:cubicBezTo>
                    <a:lnTo>
                      <a:pt x="29851" y="4053"/>
                    </a:lnTo>
                    <a:cubicBezTo>
                      <a:pt x="29851" y="4053"/>
                      <a:pt x="29331" y="3305"/>
                      <a:pt x="21236" y="2477"/>
                    </a:cubicBezTo>
                    <a:lnTo>
                      <a:pt x="21150" y="0"/>
                    </a:lnTo>
                    <a:cubicBezTo>
                      <a:pt x="20150" y="332"/>
                      <a:pt x="19337" y="952"/>
                      <a:pt x="19214" y="2056"/>
                    </a:cubicBezTo>
                    <a:cubicBezTo>
                      <a:pt x="18858" y="1164"/>
                      <a:pt x="18063" y="13"/>
                      <a:pt x="17187" y="0"/>
                    </a:cubicBezTo>
                    <a:close/>
                  </a:path>
                </a:pathLst>
              </a:custGeom>
              <a:solidFill>
                <a:srgbClr val="0062C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9" name="Google Shape;479;p48"/>
              <p:cNvSpPr/>
              <p:nvPr/>
            </p:nvSpPr>
            <p:spPr>
              <a:xfrm>
                <a:off x="1919919" y="2127336"/>
                <a:ext cx="5001" cy="1746455"/>
              </a:xfrm>
              <a:custGeom>
                <a:rect b="b" l="l" r="r" t="t"/>
                <a:pathLst>
                  <a:path extrusionOk="0" h="34573" w="99">
                    <a:moveTo>
                      <a:pt x="0" y="1"/>
                    </a:moveTo>
                    <a:lnTo>
                      <a:pt x="0" y="34572"/>
                    </a:lnTo>
                    <a:lnTo>
                      <a:pt x="99" y="34572"/>
                    </a:lnTo>
                    <a:lnTo>
                      <a:pt x="99" y="1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0" name="Google Shape;480;p48"/>
              <p:cNvSpPr/>
              <p:nvPr/>
            </p:nvSpPr>
            <p:spPr>
              <a:xfrm>
                <a:off x="899596" y="3871353"/>
                <a:ext cx="1567834" cy="1268634"/>
              </a:xfrm>
              <a:custGeom>
                <a:rect b="b" l="l" r="r" t="t"/>
                <a:pathLst>
                  <a:path extrusionOk="0" h="25114" w="31037">
                    <a:moveTo>
                      <a:pt x="5994" y="1"/>
                    </a:moveTo>
                    <a:cubicBezTo>
                      <a:pt x="4322" y="1"/>
                      <a:pt x="2651" y="11"/>
                      <a:pt x="980" y="35"/>
                    </a:cubicBezTo>
                    <a:cubicBezTo>
                      <a:pt x="641" y="3351"/>
                      <a:pt x="315" y="6930"/>
                      <a:pt x="0" y="10788"/>
                    </a:cubicBezTo>
                    <a:lnTo>
                      <a:pt x="0" y="25114"/>
                    </a:lnTo>
                    <a:lnTo>
                      <a:pt x="31037" y="25114"/>
                    </a:lnTo>
                    <a:lnTo>
                      <a:pt x="30948" y="233"/>
                    </a:lnTo>
                    <a:cubicBezTo>
                      <a:pt x="30712" y="234"/>
                      <a:pt x="30477" y="234"/>
                      <a:pt x="30241" y="234"/>
                    </a:cubicBezTo>
                    <a:cubicBezTo>
                      <a:pt x="22160" y="234"/>
                      <a:pt x="14069" y="1"/>
                      <a:pt x="5994" y="1"/>
                    </a:cubicBezTo>
                    <a:close/>
                  </a:path>
                </a:pathLst>
              </a:custGeom>
              <a:solidFill>
                <a:srgbClr val="0062C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1" name="Google Shape;481;p48"/>
              <p:cNvSpPr/>
              <p:nvPr/>
            </p:nvSpPr>
            <p:spPr>
              <a:xfrm>
                <a:off x="877975" y="2063989"/>
                <a:ext cx="936902" cy="3075959"/>
              </a:xfrm>
              <a:custGeom>
                <a:rect b="b" l="l" r="r" t="t"/>
                <a:pathLst>
                  <a:path extrusionOk="0" h="60892" w="18547">
                    <a:moveTo>
                      <a:pt x="18546" y="1"/>
                    </a:moveTo>
                    <a:lnTo>
                      <a:pt x="18546" y="1"/>
                    </a:lnTo>
                    <a:cubicBezTo>
                      <a:pt x="17532" y="21"/>
                      <a:pt x="9304" y="275"/>
                      <a:pt x="7317" y="2560"/>
                    </a:cubicBezTo>
                    <a:cubicBezTo>
                      <a:pt x="5197" y="4999"/>
                      <a:pt x="2226" y="18787"/>
                      <a:pt x="0" y="46254"/>
                    </a:cubicBezTo>
                    <a:lnTo>
                      <a:pt x="0" y="60892"/>
                    </a:lnTo>
                    <a:lnTo>
                      <a:pt x="12819" y="60892"/>
                    </a:lnTo>
                    <a:cubicBezTo>
                      <a:pt x="15933" y="60892"/>
                      <a:pt x="18454" y="58367"/>
                      <a:pt x="18454" y="55254"/>
                    </a:cubicBezTo>
                    <a:lnTo>
                      <a:pt x="18546" y="1"/>
                    </a:lnTo>
                    <a:close/>
                  </a:path>
                </a:pathLst>
              </a:custGeom>
              <a:solidFill>
                <a:srgbClr val="E2DC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2" name="Google Shape;482;p48"/>
              <p:cNvSpPr/>
              <p:nvPr/>
            </p:nvSpPr>
            <p:spPr>
              <a:xfrm>
                <a:off x="2020597" y="2064696"/>
                <a:ext cx="459333" cy="3075252"/>
              </a:xfrm>
              <a:custGeom>
                <a:rect b="b" l="l" r="r" t="t"/>
                <a:pathLst>
                  <a:path extrusionOk="0" h="60878" w="9093">
                    <a:moveTo>
                      <a:pt x="76" y="1"/>
                    </a:moveTo>
                    <a:lnTo>
                      <a:pt x="1" y="53999"/>
                    </a:lnTo>
                    <a:cubicBezTo>
                      <a:pt x="1" y="57798"/>
                      <a:pt x="3077" y="60878"/>
                      <a:pt x="6876" y="60878"/>
                    </a:cubicBezTo>
                    <a:lnTo>
                      <a:pt x="9092" y="60878"/>
                    </a:lnTo>
                    <a:lnTo>
                      <a:pt x="8880" y="1611"/>
                    </a:lnTo>
                    <a:cubicBezTo>
                      <a:pt x="8880" y="1611"/>
                      <a:pt x="8349" y="850"/>
                      <a:pt x="76" y="1"/>
                    </a:cubicBezTo>
                    <a:close/>
                  </a:path>
                </a:pathLst>
              </a:custGeom>
              <a:solidFill>
                <a:srgbClr val="E2DC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3" name="Google Shape;483;p48"/>
              <p:cNvSpPr/>
              <p:nvPr/>
            </p:nvSpPr>
            <p:spPr>
              <a:xfrm>
                <a:off x="1371668" y="3157006"/>
                <a:ext cx="5051" cy="1986452"/>
              </a:xfrm>
              <a:custGeom>
                <a:rect b="b" l="l" r="r" t="t"/>
                <a:pathLst>
                  <a:path extrusionOk="0" h="39324" w="100">
                    <a:moveTo>
                      <a:pt x="1" y="0"/>
                    </a:moveTo>
                    <a:lnTo>
                      <a:pt x="1" y="39323"/>
                    </a:lnTo>
                    <a:lnTo>
                      <a:pt x="99" y="39323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4" name="Google Shape;484;p48"/>
              <p:cNvSpPr/>
              <p:nvPr/>
            </p:nvSpPr>
            <p:spPr>
              <a:xfrm>
                <a:off x="1472751" y="2083387"/>
                <a:ext cx="343148" cy="1270604"/>
              </a:xfrm>
              <a:custGeom>
                <a:rect b="b" l="l" r="r" t="t"/>
                <a:pathLst>
                  <a:path extrusionOk="0" h="25153" w="6793">
                    <a:moveTo>
                      <a:pt x="6793" y="1"/>
                    </a:moveTo>
                    <a:cubicBezTo>
                      <a:pt x="6793" y="1"/>
                      <a:pt x="4395" y="597"/>
                      <a:pt x="1268" y="3180"/>
                    </a:cubicBezTo>
                    <a:cubicBezTo>
                      <a:pt x="346" y="3937"/>
                      <a:pt x="0" y="5191"/>
                      <a:pt x="384" y="6317"/>
                    </a:cubicBezTo>
                    <a:lnTo>
                      <a:pt x="6793" y="25152"/>
                    </a:lnTo>
                    <a:lnTo>
                      <a:pt x="6793" y="1"/>
                    </a:lnTo>
                    <a:close/>
                  </a:path>
                </a:pathLst>
              </a:custGeom>
              <a:solidFill>
                <a:srgbClr val="D1CBC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5" name="Google Shape;485;p48"/>
              <p:cNvSpPr/>
              <p:nvPr/>
            </p:nvSpPr>
            <p:spPr>
              <a:xfrm>
                <a:off x="2021658" y="2083387"/>
                <a:ext cx="342997" cy="1270604"/>
              </a:xfrm>
              <a:custGeom>
                <a:rect b="b" l="l" r="r" t="t"/>
                <a:pathLst>
                  <a:path extrusionOk="0" h="25153" w="6790">
                    <a:moveTo>
                      <a:pt x="0" y="1"/>
                    </a:moveTo>
                    <a:lnTo>
                      <a:pt x="0" y="25152"/>
                    </a:lnTo>
                    <a:lnTo>
                      <a:pt x="6406" y="6317"/>
                    </a:lnTo>
                    <a:cubicBezTo>
                      <a:pt x="6790" y="5191"/>
                      <a:pt x="6444" y="3937"/>
                      <a:pt x="5525" y="3180"/>
                    </a:cubicBezTo>
                    <a:cubicBezTo>
                      <a:pt x="2395" y="597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1CBC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6" name="Google Shape;486;p48"/>
              <p:cNvSpPr/>
              <p:nvPr/>
            </p:nvSpPr>
            <p:spPr>
              <a:xfrm>
                <a:off x="1514780" y="3215150"/>
                <a:ext cx="861786" cy="1144569"/>
              </a:xfrm>
              <a:custGeom>
                <a:rect b="b" l="l" r="r" t="t"/>
                <a:pathLst>
                  <a:path extrusionOk="0" h="22658" w="17060">
                    <a:moveTo>
                      <a:pt x="13367" y="1"/>
                    </a:moveTo>
                    <a:cubicBezTo>
                      <a:pt x="13307" y="1"/>
                      <a:pt x="13247" y="4"/>
                      <a:pt x="13186" y="11"/>
                    </a:cubicBezTo>
                    <a:lnTo>
                      <a:pt x="1532" y="1289"/>
                    </a:lnTo>
                    <a:cubicBezTo>
                      <a:pt x="645" y="1388"/>
                      <a:pt x="0" y="2186"/>
                      <a:pt x="100" y="3077"/>
                    </a:cubicBezTo>
                    <a:lnTo>
                      <a:pt x="2090" y="21212"/>
                    </a:lnTo>
                    <a:cubicBezTo>
                      <a:pt x="2183" y="22043"/>
                      <a:pt x="2884" y="22657"/>
                      <a:pt x="3701" y="22657"/>
                    </a:cubicBezTo>
                    <a:cubicBezTo>
                      <a:pt x="3760" y="22657"/>
                      <a:pt x="3819" y="22654"/>
                      <a:pt x="3878" y="22648"/>
                    </a:cubicBezTo>
                    <a:lnTo>
                      <a:pt x="15529" y="21370"/>
                    </a:lnTo>
                    <a:cubicBezTo>
                      <a:pt x="16419" y="21270"/>
                      <a:pt x="17060" y="20469"/>
                      <a:pt x="16964" y="19582"/>
                    </a:cubicBezTo>
                    <a:lnTo>
                      <a:pt x="14974" y="1442"/>
                    </a:lnTo>
                    <a:cubicBezTo>
                      <a:pt x="14881" y="616"/>
                      <a:pt x="14179" y="1"/>
                      <a:pt x="13367" y="1"/>
                    </a:cubicBezTo>
                    <a:close/>
                  </a:path>
                </a:pathLst>
              </a:custGeom>
              <a:solidFill>
                <a:srgbClr val="2D406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7" name="Google Shape;487;p48"/>
              <p:cNvSpPr/>
              <p:nvPr/>
            </p:nvSpPr>
            <p:spPr>
              <a:xfrm>
                <a:off x="1675017" y="3166149"/>
                <a:ext cx="421952" cy="130884"/>
              </a:xfrm>
              <a:custGeom>
                <a:rect b="b" l="l" r="r" t="t"/>
                <a:pathLst>
                  <a:path extrusionOk="0" h="2591" w="8353">
                    <a:moveTo>
                      <a:pt x="7037" y="0"/>
                    </a:moveTo>
                    <a:cubicBezTo>
                      <a:pt x="6991" y="0"/>
                      <a:pt x="6946" y="3"/>
                      <a:pt x="6899" y="8"/>
                    </a:cubicBezTo>
                    <a:lnTo>
                      <a:pt x="1193" y="635"/>
                    </a:lnTo>
                    <a:cubicBezTo>
                      <a:pt x="497" y="714"/>
                      <a:pt x="1" y="1334"/>
                      <a:pt x="76" y="2029"/>
                    </a:cubicBezTo>
                    <a:lnTo>
                      <a:pt x="137" y="2591"/>
                    </a:lnTo>
                    <a:lnTo>
                      <a:pt x="8352" y="1687"/>
                    </a:lnTo>
                    <a:lnTo>
                      <a:pt x="8291" y="1125"/>
                    </a:lnTo>
                    <a:cubicBezTo>
                      <a:pt x="8220" y="479"/>
                      <a:pt x="7672" y="0"/>
                      <a:pt x="7037" y="0"/>
                    </a:cubicBezTo>
                    <a:close/>
                  </a:path>
                </a:pathLst>
              </a:custGeom>
              <a:solidFill>
                <a:srgbClr val="08B68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8" name="Google Shape;488;p48"/>
              <p:cNvSpPr/>
              <p:nvPr/>
            </p:nvSpPr>
            <p:spPr>
              <a:xfrm>
                <a:off x="1449362" y="3813209"/>
                <a:ext cx="217568" cy="405534"/>
              </a:xfrm>
              <a:custGeom>
                <a:rect b="b" l="l" r="r" t="t"/>
                <a:pathLst>
                  <a:path extrusionOk="0" h="8028" w="4307">
                    <a:moveTo>
                      <a:pt x="1521" y="0"/>
                    </a:moveTo>
                    <a:cubicBezTo>
                      <a:pt x="1025" y="83"/>
                      <a:pt x="531" y="562"/>
                      <a:pt x="398" y="1045"/>
                    </a:cubicBezTo>
                    <a:cubicBezTo>
                      <a:pt x="0" y="2511"/>
                      <a:pt x="295" y="4067"/>
                      <a:pt x="596" y="5553"/>
                    </a:cubicBezTo>
                    <a:cubicBezTo>
                      <a:pt x="637" y="5770"/>
                      <a:pt x="683" y="6005"/>
                      <a:pt x="826" y="6173"/>
                    </a:cubicBezTo>
                    <a:cubicBezTo>
                      <a:pt x="1751" y="7235"/>
                      <a:pt x="2751" y="7291"/>
                      <a:pt x="3954" y="8027"/>
                    </a:cubicBezTo>
                    <a:cubicBezTo>
                      <a:pt x="4087" y="8010"/>
                      <a:pt x="4173" y="7969"/>
                      <a:pt x="4307" y="7952"/>
                    </a:cubicBezTo>
                    <a:cubicBezTo>
                      <a:pt x="4287" y="5795"/>
                      <a:pt x="4015" y="2200"/>
                      <a:pt x="4081" y="1928"/>
                    </a:cubicBezTo>
                    <a:lnTo>
                      <a:pt x="4081" y="1928"/>
                    </a:lnTo>
                    <a:cubicBezTo>
                      <a:pt x="4088" y="1930"/>
                      <a:pt x="4093" y="1931"/>
                      <a:pt x="4097" y="1931"/>
                    </a:cubicBezTo>
                    <a:cubicBezTo>
                      <a:pt x="4102" y="1931"/>
                      <a:pt x="4104" y="1928"/>
                      <a:pt x="4101" y="1923"/>
                    </a:cubicBezTo>
                    <a:cubicBezTo>
                      <a:pt x="4097" y="1915"/>
                      <a:pt x="4094" y="1911"/>
                      <a:pt x="4091" y="1911"/>
                    </a:cubicBezTo>
                    <a:cubicBezTo>
                      <a:pt x="4087" y="1911"/>
                      <a:pt x="4084" y="1917"/>
                      <a:pt x="4081" y="1928"/>
                    </a:cubicBezTo>
                    <a:lnTo>
                      <a:pt x="4081" y="1928"/>
                    </a:lnTo>
                    <a:cubicBezTo>
                      <a:pt x="3888" y="1864"/>
                      <a:pt x="2450" y="934"/>
                      <a:pt x="2443" y="843"/>
                    </a:cubicBezTo>
                    <a:cubicBezTo>
                      <a:pt x="2224" y="508"/>
                      <a:pt x="1829" y="261"/>
                      <a:pt x="1521" y="0"/>
                    </a:cubicBezTo>
                    <a:close/>
                  </a:path>
                </a:pathLst>
              </a:custGeom>
              <a:solidFill>
                <a:srgbClr val="FFA1A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9" name="Google Shape;489;p48"/>
              <p:cNvSpPr/>
              <p:nvPr/>
            </p:nvSpPr>
            <p:spPr>
              <a:xfrm>
                <a:off x="1523923" y="2116273"/>
                <a:ext cx="1490546" cy="2211244"/>
              </a:xfrm>
              <a:custGeom>
                <a:rect b="b" l="l" r="r" t="t"/>
                <a:pathLst>
                  <a:path extrusionOk="0" h="43774" w="29507">
                    <a:moveTo>
                      <a:pt x="16502" y="1"/>
                    </a:moveTo>
                    <a:lnTo>
                      <a:pt x="18821" y="17907"/>
                    </a:lnTo>
                    <a:cubicBezTo>
                      <a:pt x="18821" y="17907"/>
                      <a:pt x="18674" y="30541"/>
                      <a:pt x="18469" y="30688"/>
                    </a:cubicBezTo>
                    <a:cubicBezTo>
                      <a:pt x="17148" y="31630"/>
                      <a:pt x="13793" y="33873"/>
                      <a:pt x="4616" y="33873"/>
                    </a:cubicBezTo>
                    <a:cubicBezTo>
                      <a:pt x="3555" y="33873"/>
                      <a:pt x="2418" y="33843"/>
                      <a:pt x="1196" y="33777"/>
                    </a:cubicBezTo>
                    <a:lnTo>
                      <a:pt x="1" y="41499"/>
                    </a:lnTo>
                    <a:cubicBezTo>
                      <a:pt x="1" y="41499"/>
                      <a:pt x="4595" y="43773"/>
                      <a:pt x="11022" y="43773"/>
                    </a:cubicBezTo>
                    <a:cubicBezTo>
                      <a:pt x="15777" y="43773"/>
                      <a:pt x="21534" y="42529"/>
                      <a:pt x="27176" y="38200"/>
                    </a:cubicBezTo>
                    <a:cubicBezTo>
                      <a:pt x="29506" y="36415"/>
                      <a:pt x="22418" y="4594"/>
                      <a:pt x="21631" y="3019"/>
                    </a:cubicBezTo>
                    <a:cubicBezTo>
                      <a:pt x="20647" y="1052"/>
                      <a:pt x="18119" y="69"/>
                      <a:pt x="16502" y="1"/>
                    </a:cubicBezTo>
                    <a:close/>
                  </a:path>
                </a:pathLst>
              </a:custGeom>
              <a:solidFill>
                <a:srgbClr val="E2DC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0" name="Google Shape;490;p48"/>
              <p:cNvSpPr/>
              <p:nvPr/>
            </p:nvSpPr>
            <p:spPr>
              <a:xfrm>
                <a:off x="1388793" y="584575"/>
                <a:ext cx="1124666" cy="1349458"/>
              </a:xfrm>
              <a:custGeom>
                <a:rect b="b" l="l" r="r" t="t"/>
                <a:pathLst>
                  <a:path extrusionOk="0" h="26714" w="22264">
                    <a:moveTo>
                      <a:pt x="9230" y="1"/>
                    </a:moveTo>
                    <a:cubicBezTo>
                      <a:pt x="9159" y="1"/>
                      <a:pt x="9087" y="3"/>
                      <a:pt x="9014" y="8"/>
                    </a:cubicBezTo>
                    <a:cubicBezTo>
                      <a:pt x="7763" y="94"/>
                      <a:pt x="6506" y="179"/>
                      <a:pt x="5297" y="501"/>
                    </a:cubicBezTo>
                    <a:cubicBezTo>
                      <a:pt x="4348" y="755"/>
                      <a:pt x="3365" y="1173"/>
                      <a:pt x="2601" y="1800"/>
                    </a:cubicBezTo>
                    <a:cubicBezTo>
                      <a:pt x="1912" y="2358"/>
                      <a:pt x="1532" y="3300"/>
                      <a:pt x="1193" y="4119"/>
                    </a:cubicBezTo>
                    <a:cubicBezTo>
                      <a:pt x="394" y="6044"/>
                      <a:pt x="32" y="8137"/>
                      <a:pt x="21" y="10217"/>
                    </a:cubicBezTo>
                    <a:cubicBezTo>
                      <a:pt x="0" y="13177"/>
                      <a:pt x="669" y="16105"/>
                      <a:pt x="1618" y="18907"/>
                    </a:cubicBezTo>
                    <a:cubicBezTo>
                      <a:pt x="2200" y="20624"/>
                      <a:pt x="2957" y="22391"/>
                      <a:pt x="4413" y="23470"/>
                    </a:cubicBezTo>
                    <a:cubicBezTo>
                      <a:pt x="5620" y="24367"/>
                      <a:pt x="7568" y="25024"/>
                      <a:pt x="9392" y="25024"/>
                    </a:cubicBezTo>
                    <a:cubicBezTo>
                      <a:pt x="10744" y="25024"/>
                      <a:pt x="12028" y="24663"/>
                      <a:pt x="12893" y="23770"/>
                    </a:cubicBezTo>
                    <a:lnTo>
                      <a:pt x="12893" y="23770"/>
                    </a:lnTo>
                    <a:cubicBezTo>
                      <a:pt x="12295" y="24391"/>
                      <a:pt x="14145" y="25903"/>
                      <a:pt x="14546" y="26112"/>
                    </a:cubicBezTo>
                    <a:cubicBezTo>
                      <a:pt x="15294" y="26504"/>
                      <a:pt x="16140" y="26713"/>
                      <a:pt x="16985" y="26713"/>
                    </a:cubicBezTo>
                    <a:cubicBezTo>
                      <a:pt x="17304" y="26713"/>
                      <a:pt x="17623" y="26683"/>
                      <a:pt x="17937" y="26622"/>
                    </a:cubicBezTo>
                    <a:cubicBezTo>
                      <a:pt x="21335" y="25964"/>
                      <a:pt x="22264" y="22121"/>
                      <a:pt x="20157" y="19626"/>
                    </a:cubicBezTo>
                    <a:cubicBezTo>
                      <a:pt x="19513" y="18865"/>
                      <a:pt x="18578" y="18218"/>
                      <a:pt x="17618" y="18218"/>
                    </a:cubicBezTo>
                    <a:cubicBezTo>
                      <a:pt x="17572" y="18218"/>
                      <a:pt x="17527" y="18219"/>
                      <a:pt x="17482" y="18222"/>
                    </a:cubicBezTo>
                    <a:cubicBezTo>
                      <a:pt x="19694" y="14279"/>
                      <a:pt x="20627" y="9552"/>
                      <a:pt x="18317" y="5907"/>
                    </a:cubicBezTo>
                    <a:cubicBezTo>
                      <a:pt x="17992" y="5393"/>
                      <a:pt x="17660" y="4873"/>
                      <a:pt x="17231" y="4437"/>
                    </a:cubicBezTo>
                    <a:cubicBezTo>
                      <a:pt x="16807" y="4002"/>
                      <a:pt x="16265" y="3656"/>
                      <a:pt x="15662" y="3561"/>
                    </a:cubicBezTo>
                    <a:cubicBezTo>
                      <a:pt x="14080" y="2255"/>
                      <a:pt x="12200" y="1066"/>
                      <a:pt x="10322" y="234"/>
                    </a:cubicBezTo>
                    <a:cubicBezTo>
                      <a:pt x="9961" y="73"/>
                      <a:pt x="9610" y="1"/>
                      <a:pt x="9230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1" name="Google Shape;491;p48"/>
              <p:cNvSpPr/>
              <p:nvPr/>
            </p:nvSpPr>
            <p:spPr>
              <a:xfrm>
                <a:off x="2158152" y="755319"/>
                <a:ext cx="232975" cy="418315"/>
              </a:xfrm>
              <a:custGeom>
                <a:rect b="b" l="l" r="r" t="t"/>
                <a:pathLst>
                  <a:path extrusionOk="0" h="8281" w="4612">
                    <a:moveTo>
                      <a:pt x="531" y="1"/>
                    </a:moveTo>
                    <a:cubicBezTo>
                      <a:pt x="407" y="1"/>
                      <a:pt x="279" y="10"/>
                      <a:pt x="148" y="29"/>
                    </a:cubicBezTo>
                    <a:cubicBezTo>
                      <a:pt x="1" y="53"/>
                      <a:pt x="57" y="261"/>
                      <a:pt x="191" y="261"/>
                    </a:cubicBezTo>
                    <a:cubicBezTo>
                      <a:pt x="197" y="261"/>
                      <a:pt x="203" y="261"/>
                      <a:pt x="210" y="260"/>
                    </a:cubicBezTo>
                    <a:cubicBezTo>
                      <a:pt x="318" y="245"/>
                      <a:pt x="424" y="238"/>
                      <a:pt x="527" y="238"/>
                    </a:cubicBezTo>
                    <a:cubicBezTo>
                      <a:pt x="2231" y="238"/>
                      <a:pt x="3232" y="2191"/>
                      <a:pt x="3687" y="3613"/>
                    </a:cubicBezTo>
                    <a:cubicBezTo>
                      <a:pt x="4170" y="5120"/>
                      <a:pt x="4132" y="6631"/>
                      <a:pt x="3821" y="8162"/>
                    </a:cubicBezTo>
                    <a:cubicBezTo>
                      <a:pt x="3806" y="8234"/>
                      <a:pt x="3862" y="8280"/>
                      <a:pt x="3918" y="8280"/>
                    </a:cubicBezTo>
                    <a:cubicBezTo>
                      <a:pt x="3954" y="8280"/>
                      <a:pt x="3990" y="8260"/>
                      <a:pt x="4006" y="8214"/>
                    </a:cubicBezTo>
                    <a:cubicBezTo>
                      <a:pt x="4611" y="6371"/>
                      <a:pt x="4417" y="4312"/>
                      <a:pt x="3591" y="2568"/>
                    </a:cubicBezTo>
                    <a:cubicBezTo>
                      <a:pt x="2991" y="1305"/>
                      <a:pt x="1998" y="1"/>
                      <a:pt x="531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2" name="Google Shape;492;p48"/>
              <p:cNvSpPr/>
              <p:nvPr/>
            </p:nvSpPr>
            <p:spPr>
              <a:xfrm>
                <a:off x="1991146" y="1744677"/>
                <a:ext cx="298342" cy="173115"/>
              </a:xfrm>
              <a:custGeom>
                <a:rect b="b" l="l" r="r" t="t"/>
                <a:pathLst>
                  <a:path extrusionOk="0" h="3427" w="5906">
                    <a:moveTo>
                      <a:pt x="1009" y="1"/>
                    </a:moveTo>
                    <a:cubicBezTo>
                      <a:pt x="992" y="1"/>
                      <a:pt x="975" y="7"/>
                      <a:pt x="960" y="22"/>
                    </a:cubicBezTo>
                    <a:cubicBezTo>
                      <a:pt x="1" y="1030"/>
                      <a:pt x="580" y="2585"/>
                      <a:pt x="1735" y="3143"/>
                    </a:cubicBezTo>
                    <a:cubicBezTo>
                      <a:pt x="2136" y="3338"/>
                      <a:pt x="2578" y="3427"/>
                      <a:pt x="3026" y="3427"/>
                    </a:cubicBezTo>
                    <a:cubicBezTo>
                      <a:pt x="4095" y="3427"/>
                      <a:pt x="5200" y="2921"/>
                      <a:pt x="5866" y="2129"/>
                    </a:cubicBezTo>
                    <a:cubicBezTo>
                      <a:pt x="5906" y="2084"/>
                      <a:pt x="5872" y="2017"/>
                      <a:pt x="5819" y="2017"/>
                    </a:cubicBezTo>
                    <a:cubicBezTo>
                      <a:pt x="5808" y="2017"/>
                      <a:pt x="5796" y="2020"/>
                      <a:pt x="5784" y="2026"/>
                    </a:cubicBezTo>
                    <a:cubicBezTo>
                      <a:pt x="4859" y="2502"/>
                      <a:pt x="4066" y="3127"/>
                      <a:pt x="3000" y="3127"/>
                    </a:cubicBezTo>
                    <a:cubicBezTo>
                      <a:pt x="2906" y="3127"/>
                      <a:pt x="2809" y="3122"/>
                      <a:pt x="2711" y="3112"/>
                    </a:cubicBezTo>
                    <a:cubicBezTo>
                      <a:pt x="1193" y="2955"/>
                      <a:pt x="214" y="1496"/>
                      <a:pt x="1080" y="114"/>
                    </a:cubicBezTo>
                    <a:cubicBezTo>
                      <a:pt x="1114" y="61"/>
                      <a:pt x="1062" y="1"/>
                      <a:pt x="1009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3" name="Google Shape;493;p48"/>
              <p:cNvSpPr/>
              <p:nvPr/>
            </p:nvSpPr>
            <p:spPr>
              <a:xfrm>
                <a:off x="1386368" y="1358279"/>
                <a:ext cx="183117" cy="178874"/>
              </a:xfrm>
              <a:custGeom>
                <a:rect b="b" l="l" r="r" t="t"/>
                <a:pathLst>
                  <a:path extrusionOk="0" h="3541" w="3625">
                    <a:moveTo>
                      <a:pt x="1651" y="1"/>
                    </a:moveTo>
                    <a:cubicBezTo>
                      <a:pt x="1357" y="1"/>
                      <a:pt x="1064" y="70"/>
                      <a:pt x="806" y="214"/>
                    </a:cubicBezTo>
                    <a:cubicBezTo>
                      <a:pt x="395" y="440"/>
                      <a:pt x="76" y="854"/>
                      <a:pt x="21" y="1320"/>
                    </a:cubicBezTo>
                    <a:cubicBezTo>
                      <a:pt x="1" y="1529"/>
                      <a:pt x="28" y="1738"/>
                      <a:pt x="76" y="1943"/>
                    </a:cubicBezTo>
                    <a:cubicBezTo>
                      <a:pt x="175" y="2372"/>
                      <a:pt x="363" y="2797"/>
                      <a:pt x="703" y="3081"/>
                    </a:cubicBezTo>
                    <a:cubicBezTo>
                      <a:pt x="1182" y="3485"/>
                      <a:pt x="1861" y="3537"/>
                      <a:pt x="2488" y="3540"/>
                    </a:cubicBezTo>
                    <a:cubicBezTo>
                      <a:pt x="2513" y="3540"/>
                      <a:pt x="2538" y="3540"/>
                      <a:pt x="2563" y="3540"/>
                    </a:cubicBezTo>
                    <a:cubicBezTo>
                      <a:pt x="2931" y="3540"/>
                      <a:pt x="3311" y="3514"/>
                      <a:pt x="3625" y="3331"/>
                    </a:cubicBezTo>
                    <a:cubicBezTo>
                      <a:pt x="3385" y="2419"/>
                      <a:pt x="3155" y="1605"/>
                      <a:pt x="3084" y="666"/>
                    </a:cubicBezTo>
                    <a:cubicBezTo>
                      <a:pt x="2743" y="237"/>
                      <a:pt x="2195" y="1"/>
                      <a:pt x="1651" y="1"/>
                    </a:cubicBez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4" name="Google Shape;494;p48"/>
              <p:cNvSpPr/>
              <p:nvPr/>
            </p:nvSpPr>
            <p:spPr>
              <a:xfrm>
                <a:off x="1383085" y="1393893"/>
                <a:ext cx="167710" cy="76480"/>
              </a:xfrm>
              <a:custGeom>
                <a:rect b="b" l="l" r="r" t="t"/>
                <a:pathLst>
                  <a:path extrusionOk="0" h="1514" w="3320">
                    <a:moveTo>
                      <a:pt x="1215" y="0"/>
                    </a:moveTo>
                    <a:cubicBezTo>
                      <a:pt x="789" y="0"/>
                      <a:pt x="364" y="118"/>
                      <a:pt x="1" y="345"/>
                    </a:cubicBezTo>
                    <a:lnTo>
                      <a:pt x="110" y="516"/>
                    </a:lnTo>
                    <a:cubicBezTo>
                      <a:pt x="438" y="310"/>
                      <a:pt x="823" y="204"/>
                      <a:pt x="1208" y="204"/>
                    </a:cubicBezTo>
                    <a:cubicBezTo>
                      <a:pt x="1426" y="204"/>
                      <a:pt x="1645" y="238"/>
                      <a:pt x="1854" y="307"/>
                    </a:cubicBezTo>
                    <a:cubicBezTo>
                      <a:pt x="2429" y="495"/>
                      <a:pt x="2906" y="947"/>
                      <a:pt x="3132" y="1513"/>
                    </a:cubicBezTo>
                    <a:lnTo>
                      <a:pt x="3320" y="1437"/>
                    </a:lnTo>
                    <a:cubicBezTo>
                      <a:pt x="3073" y="818"/>
                      <a:pt x="2550" y="321"/>
                      <a:pt x="1916" y="111"/>
                    </a:cubicBezTo>
                    <a:cubicBezTo>
                      <a:pt x="1689" y="37"/>
                      <a:pt x="1452" y="0"/>
                      <a:pt x="1215" y="0"/>
                    </a:cubicBezTo>
                    <a:close/>
                  </a:path>
                </a:pathLst>
              </a:custGeom>
              <a:solidFill>
                <a:srgbClr val="CC60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5" name="Google Shape;495;p48"/>
              <p:cNvSpPr/>
              <p:nvPr/>
            </p:nvSpPr>
            <p:spPr>
              <a:xfrm>
                <a:off x="2199727" y="1358279"/>
                <a:ext cx="183319" cy="178874"/>
              </a:xfrm>
              <a:custGeom>
                <a:rect b="b" l="l" r="r" t="t"/>
                <a:pathLst>
                  <a:path extrusionOk="0" h="3541" w="3629">
                    <a:moveTo>
                      <a:pt x="1978" y="1"/>
                    </a:moveTo>
                    <a:cubicBezTo>
                      <a:pt x="1434" y="1"/>
                      <a:pt x="885" y="237"/>
                      <a:pt x="545" y="666"/>
                    </a:cubicBezTo>
                    <a:cubicBezTo>
                      <a:pt x="473" y="1605"/>
                      <a:pt x="243" y="2419"/>
                      <a:pt x="0" y="3331"/>
                    </a:cubicBezTo>
                    <a:cubicBezTo>
                      <a:pt x="318" y="3514"/>
                      <a:pt x="698" y="3540"/>
                      <a:pt x="1066" y="3540"/>
                    </a:cubicBezTo>
                    <a:cubicBezTo>
                      <a:pt x="1091" y="3540"/>
                      <a:pt x="1116" y="3540"/>
                      <a:pt x="1141" y="3540"/>
                    </a:cubicBezTo>
                    <a:cubicBezTo>
                      <a:pt x="1768" y="3537"/>
                      <a:pt x="2446" y="3485"/>
                      <a:pt x="2925" y="3081"/>
                    </a:cubicBezTo>
                    <a:cubicBezTo>
                      <a:pt x="3261" y="2797"/>
                      <a:pt x="3453" y="2372"/>
                      <a:pt x="3553" y="1943"/>
                    </a:cubicBezTo>
                    <a:cubicBezTo>
                      <a:pt x="3600" y="1738"/>
                      <a:pt x="3628" y="1529"/>
                      <a:pt x="3604" y="1320"/>
                    </a:cubicBezTo>
                    <a:cubicBezTo>
                      <a:pt x="3553" y="854"/>
                      <a:pt x="3234" y="440"/>
                      <a:pt x="2822" y="214"/>
                    </a:cubicBezTo>
                    <a:cubicBezTo>
                      <a:pt x="2564" y="70"/>
                      <a:pt x="2272" y="1"/>
                      <a:pt x="1978" y="1"/>
                    </a:cubicBez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6" name="Google Shape;496;p48"/>
              <p:cNvSpPr/>
              <p:nvPr/>
            </p:nvSpPr>
            <p:spPr>
              <a:xfrm>
                <a:off x="2218569" y="1393893"/>
                <a:ext cx="167760" cy="76480"/>
              </a:xfrm>
              <a:custGeom>
                <a:rect b="b" l="l" r="r" t="t"/>
                <a:pathLst>
                  <a:path extrusionOk="0" h="1514" w="3321">
                    <a:moveTo>
                      <a:pt x="2105" y="0"/>
                    </a:moveTo>
                    <a:cubicBezTo>
                      <a:pt x="1868" y="0"/>
                      <a:pt x="1632" y="37"/>
                      <a:pt x="1405" y="111"/>
                    </a:cubicBezTo>
                    <a:cubicBezTo>
                      <a:pt x="771" y="321"/>
                      <a:pt x="244" y="818"/>
                      <a:pt x="0" y="1437"/>
                    </a:cubicBezTo>
                    <a:lnTo>
                      <a:pt x="189" y="1513"/>
                    </a:lnTo>
                    <a:cubicBezTo>
                      <a:pt x="411" y="947"/>
                      <a:pt x="891" y="495"/>
                      <a:pt x="1467" y="307"/>
                    </a:cubicBezTo>
                    <a:cubicBezTo>
                      <a:pt x="1676" y="238"/>
                      <a:pt x="1895" y="204"/>
                      <a:pt x="2113" y="204"/>
                    </a:cubicBezTo>
                    <a:cubicBezTo>
                      <a:pt x="2498" y="204"/>
                      <a:pt x="2882" y="310"/>
                      <a:pt x="3210" y="516"/>
                    </a:cubicBezTo>
                    <a:lnTo>
                      <a:pt x="3320" y="345"/>
                    </a:lnTo>
                    <a:cubicBezTo>
                      <a:pt x="2957" y="118"/>
                      <a:pt x="2531" y="0"/>
                      <a:pt x="2105" y="0"/>
                    </a:cubicBezTo>
                    <a:close/>
                  </a:path>
                </a:pathLst>
              </a:custGeom>
              <a:solidFill>
                <a:srgbClr val="CC60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7" name="Google Shape;497;p48"/>
              <p:cNvSpPr/>
              <p:nvPr/>
            </p:nvSpPr>
            <p:spPr>
              <a:xfrm>
                <a:off x="1455777" y="720059"/>
                <a:ext cx="868706" cy="1152601"/>
              </a:xfrm>
              <a:custGeom>
                <a:rect b="b" l="l" r="r" t="t"/>
                <a:pathLst>
                  <a:path extrusionOk="0" h="22817" w="17197">
                    <a:moveTo>
                      <a:pt x="6682" y="1"/>
                    </a:moveTo>
                    <a:cubicBezTo>
                      <a:pt x="6313" y="1"/>
                      <a:pt x="5996" y="25"/>
                      <a:pt x="5756" y="80"/>
                    </a:cubicBezTo>
                    <a:cubicBezTo>
                      <a:pt x="5303" y="186"/>
                      <a:pt x="4762" y="542"/>
                      <a:pt x="4203" y="1023"/>
                    </a:cubicBezTo>
                    <a:cubicBezTo>
                      <a:pt x="1411" y="3417"/>
                      <a:pt x="1" y="7051"/>
                      <a:pt x="312" y="10721"/>
                    </a:cubicBezTo>
                    <a:cubicBezTo>
                      <a:pt x="387" y="11625"/>
                      <a:pt x="542" y="12618"/>
                      <a:pt x="806" y="13690"/>
                    </a:cubicBezTo>
                    <a:cubicBezTo>
                      <a:pt x="1939" y="18280"/>
                      <a:pt x="3022" y="21528"/>
                      <a:pt x="8588" y="22816"/>
                    </a:cubicBezTo>
                    <a:cubicBezTo>
                      <a:pt x="8588" y="22816"/>
                      <a:pt x="15138" y="21165"/>
                      <a:pt x="16166" y="13228"/>
                    </a:cubicBezTo>
                    <a:cubicBezTo>
                      <a:pt x="17197" y="5287"/>
                      <a:pt x="14724" y="2091"/>
                      <a:pt x="14158" y="1526"/>
                    </a:cubicBezTo>
                    <a:cubicBezTo>
                      <a:pt x="13666" y="1034"/>
                      <a:pt x="9072" y="1"/>
                      <a:pt x="6682" y="1"/>
                    </a:cubicBezTo>
                    <a:close/>
                  </a:path>
                </a:pathLst>
              </a:custGeom>
              <a:solidFill>
                <a:srgbClr val="FFA1A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8" name="Google Shape;498;p48"/>
              <p:cNvSpPr/>
              <p:nvPr/>
            </p:nvSpPr>
            <p:spPr>
              <a:xfrm>
                <a:off x="1426175" y="652166"/>
                <a:ext cx="901087" cy="759493"/>
              </a:xfrm>
              <a:custGeom>
                <a:rect b="b" l="l" r="r" t="t"/>
                <a:pathLst>
                  <a:path extrusionOk="0" h="15035" w="17838">
                    <a:moveTo>
                      <a:pt x="8925" y="0"/>
                    </a:moveTo>
                    <a:cubicBezTo>
                      <a:pt x="8592" y="0"/>
                      <a:pt x="8256" y="28"/>
                      <a:pt x="7920" y="88"/>
                    </a:cubicBezTo>
                    <a:cubicBezTo>
                      <a:pt x="4197" y="753"/>
                      <a:pt x="2590" y="2363"/>
                      <a:pt x="1532" y="4008"/>
                    </a:cubicBezTo>
                    <a:cubicBezTo>
                      <a:pt x="473" y="5655"/>
                      <a:pt x="0" y="6950"/>
                      <a:pt x="0" y="8399"/>
                    </a:cubicBezTo>
                    <a:cubicBezTo>
                      <a:pt x="0" y="9848"/>
                      <a:pt x="79" y="12595"/>
                      <a:pt x="432" y="13496"/>
                    </a:cubicBezTo>
                    <a:cubicBezTo>
                      <a:pt x="785" y="14397"/>
                      <a:pt x="1392" y="15034"/>
                      <a:pt x="1392" y="15034"/>
                    </a:cubicBezTo>
                    <a:cubicBezTo>
                      <a:pt x="1392" y="15034"/>
                      <a:pt x="1532" y="11259"/>
                      <a:pt x="1532" y="9810"/>
                    </a:cubicBezTo>
                    <a:cubicBezTo>
                      <a:pt x="1532" y="9810"/>
                      <a:pt x="4002" y="6244"/>
                      <a:pt x="7842" y="4713"/>
                    </a:cubicBezTo>
                    <a:cubicBezTo>
                      <a:pt x="10471" y="3668"/>
                      <a:pt x="12549" y="3503"/>
                      <a:pt x="13625" y="3503"/>
                    </a:cubicBezTo>
                    <a:cubicBezTo>
                      <a:pt x="14121" y="3503"/>
                      <a:pt x="14404" y="3538"/>
                      <a:pt x="14429" y="3538"/>
                    </a:cubicBezTo>
                    <a:cubicBezTo>
                      <a:pt x="14508" y="3538"/>
                      <a:pt x="15512" y="12394"/>
                      <a:pt x="16752" y="14572"/>
                    </a:cubicBezTo>
                    <a:cubicBezTo>
                      <a:pt x="16752" y="14572"/>
                      <a:pt x="17605" y="12554"/>
                      <a:pt x="17721" y="10400"/>
                    </a:cubicBezTo>
                    <a:cubicBezTo>
                      <a:pt x="17838" y="8242"/>
                      <a:pt x="16820" y="4244"/>
                      <a:pt x="16074" y="3497"/>
                    </a:cubicBezTo>
                    <a:cubicBezTo>
                      <a:pt x="15397" y="2821"/>
                      <a:pt x="12286" y="0"/>
                      <a:pt x="8925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9" name="Google Shape;499;p48"/>
              <p:cNvSpPr/>
              <p:nvPr/>
            </p:nvSpPr>
            <p:spPr>
              <a:xfrm>
                <a:off x="2147796" y="811594"/>
                <a:ext cx="121590" cy="545714"/>
              </a:xfrm>
              <a:custGeom>
                <a:rect b="b" l="l" r="r" t="t"/>
                <a:pathLst>
                  <a:path extrusionOk="0" h="10803" w="2407">
                    <a:moveTo>
                      <a:pt x="237" y="1"/>
                    </a:moveTo>
                    <a:cubicBezTo>
                      <a:pt x="221" y="1"/>
                      <a:pt x="204" y="12"/>
                      <a:pt x="203" y="33"/>
                    </a:cubicBezTo>
                    <a:cubicBezTo>
                      <a:pt x="0" y="1855"/>
                      <a:pt x="203" y="3756"/>
                      <a:pt x="552" y="5551"/>
                    </a:cubicBezTo>
                    <a:cubicBezTo>
                      <a:pt x="895" y="7298"/>
                      <a:pt x="1368" y="9254"/>
                      <a:pt x="2316" y="10782"/>
                    </a:cubicBezTo>
                    <a:cubicBezTo>
                      <a:pt x="2326" y="10796"/>
                      <a:pt x="2339" y="10802"/>
                      <a:pt x="2353" y="10802"/>
                    </a:cubicBezTo>
                    <a:cubicBezTo>
                      <a:pt x="2380" y="10802"/>
                      <a:pt x="2406" y="10779"/>
                      <a:pt x="2395" y="10748"/>
                    </a:cubicBezTo>
                    <a:cubicBezTo>
                      <a:pt x="1853" y="9039"/>
                      <a:pt x="1131" y="7456"/>
                      <a:pt x="761" y="5682"/>
                    </a:cubicBezTo>
                    <a:cubicBezTo>
                      <a:pt x="367" y="3797"/>
                      <a:pt x="323" y="1948"/>
                      <a:pt x="268" y="33"/>
                    </a:cubicBezTo>
                    <a:cubicBezTo>
                      <a:pt x="268" y="11"/>
                      <a:pt x="253" y="1"/>
                      <a:pt x="237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0" name="Google Shape;500;p48"/>
              <p:cNvSpPr/>
              <p:nvPr/>
            </p:nvSpPr>
            <p:spPr>
              <a:xfrm>
                <a:off x="1542766" y="821849"/>
                <a:ext cx="611838" cy="310011"/>
              </a:xfrm>
              <a:custGeom>
                <a:rect b="b" l="l" r="r" t="t"/>
                <a:pathLst>
                  <a:path extrusionOk="0" h="6137" w="12112">
                    <a:moveTo>
                      <a:pt x="11391" y="0"/>
                    </a:moveTo>
                    <a:cubicBezTo>
                      <a:pt x="7066" y="0"/>
                      <a:pt x="2252" y="2334"/>
                      <a:pt x="18" y="6075"/>
                    </a:cubicBezTo>
                    <a:cubicBezTo>
                      <a:pt x="1" y="6102"/>
                      <a:pt x="26" y="6136"/>
                      <a:pt x="53" y="6136"/>
                    </a:cubicBezTo>
                    <a:cubicBezTo>
                      <a:pt x="63" y="6136"/>
                      <a:pt x="72" y="6132"/>
                      <a:pt x="80" y="6123"/>
                    </a:cubicBezTo>
                    <a:cubicBezTo>
                      <a:pt x="1571" y="4348"/>
                      <a:pt x="3119" y="2810"/>
                      <a:pt x="5201" y="1731"/>
                    </a:cubicBezTo>
                    <a:cubicBezTo>
                      <a:pt x="7339" y="628"/>
                      <a:pt x="9651" y="155"/>
                      <a:pt x="12042" y="121"/>
                    </a:cubicBezTo>
                    <a:cubicBezTo>
                      <a:pt x="12111" y="121"/>
                      <a:pt x="12111" y="21"/>
                      <a:pt x="12042" y="18"/>
                    </a:cubicBezTo>
                    <a:cubicBezTo>
                      <a:pt x="11827" y="6"/>
                      <a:pt x="11610" y="0"/>
                      <a:pt x="11391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1" name="Google Shape;501;p48"/>
              <p:cNvSpPr/>
              <p:nvPr/>
            </p:nvSpPr>
            <p:spPr>
              <a:xfrm>
                <a:off x="2053129" y="1000929"/>
                <a:ext cx="115932" cy="54708"/>
              </a:xfrm>
              <a:custGeom>
                <a:rect b="b" l="l" r="r" t="t"/>
                <a:pathLst>
                  <a:path extrusionOk="0" h="1083" w="2295">
                    <a:moveTo>
                      <a:pt x="366" y="1"/>
                    </a:moveTo>
                    <a:cubicBezTo>
                      <a:pt x="1" y="1"/>
                      <a:pt x="9" y="584"/>
                      <a:pt x="391" y="611"/>
                    </a:cubicBezTo>
                    <a:cubicBezTo>
                      <a:pt x="864" y="642"/>
                      <a:pt x="1299" y="789"/>
                      <a:pt x="1703" y="1036"/>
                    </a:cubicBezTo>
                    <a:cubicBezTo>
                      <a:pt x="1757" y="1068"/>
                      <a:pt x="1809" y="1082"/>
                      <a:pt x="1858" y="1082"/>
                    </a:cubicBezTo>
                    <a:cubicBezTo>
                      <a:pt x="2122" y="1082"/>
                      <a:pt x="2294" y="678"/>
                      <a:pt x="2012" y="505"/>
                    </a:cubicBezTo>
                    <a:cubicBezTo>
                      <a:pt x="1515" y="203"/>
                      <a:pt x="970" y="39"/>
                      <a:pt x="391" y="2"/>
                    </a:cubicBezTo>
                    <a:cubicBezTo>
                      <a:pt x="382" y="1"/>
                      <a:pt x="374" y="1"/>
                      <a:pt x="366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2" name="Google Shape;502;p48"/>
              <p:cNvSpPr/>
              <p:nvPr/>
            </p:nvSpPr>
            <p:spPr>
              <a:xfrm>
                <a:off x="1580754" y="1000929"/>
                <a:ext cx="116134" cy="54708"/>
              </a:xfrm>
              <a:custGeom>
                <a:rect b="b" l="l" r="r" t="t"/>
                <a:pathLst>
                  <a:path extrusionOk="0" h="1083" w="2299">
                    <a:moveTo>
                      <a:pt x="1930" y="1"/>
                    </a:moveTo>
                    <a:cubicBezTo>
                      <a:pt x="1922" y="1"/>
                      <a:pt x="1913" y="1"/>
                      <a:pt x="1905" y="2"/>
                    </a:cubicBezTo>
                    <a:cubicBezTo>
                      <a:pt x="1325" y="39"/>
                      <a:pt x="781" y="203"/>
                      <a:pt x="284" y="505"/>
                    </a:cubicBezTo>
                    <a:cubicBezTo>
                      <a:pt x="1" y="678"/>
                      <a:pt x="175" y="1082"/>
                      <a:pt x="438" y="1082"/>
                    </a:cubicBezTo>
                    <a:cubicBezTo>
                      <a:pt x="487" y="1082"/>
                      <a:pt x="540" y="1068"/>
                      <a:pt x="592" y="1036"/>
                    </a:cubicBezTo>
                    <a:cubicBezTo>
                      <a:pt x="996" y="789"/>
                      <a:pt x="1432" y="642"/>
                      <a:pt x="1905" y="611"/>
                    </a:cubicBezTo>
                    <a:cubicBezTo>
                      <a:pt x="2286" y="584"/>
                      <a:pt x="2298" y="1"/>
                      <a:pt x="1930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3" name="Google Shape;503;p48"/>
              <p:cNvSpPr/>
              <p:nvPr/>
            </p:nvSpPr>
            <p:spPr>
              <a:xfrm>
                <a:off x="1527055" y="1236687"/>
                <a:ext cx="730649" cy="176802"/>
              </a:xfrm>
              <a:custGeom>
                <a:rect b="b" l="l" r="r" t="t"/>
                <a:pathLst>
                  <a:path extrusionOk="0" h="3500" w="14464">
                    <a:moveTo>
                      <a:pt x="5324" y="7"/>
                    </a:moveTo>
                    <a:cubicBezTo>
                      <a:pt x="4598" y="7"/>
                      <a:pt x="3869" y="28"/>
                      <a:pt x="3153" y="130"/>
                    </a:cubicBezTo>
                    <a:cubicBezTo>
                      <a:pt x="2214" y="260"/>
                      <a:pt x="980" y="346"/>
                      <a:pt x="296" y="1131"/>
                    </a:cubicBezTo>
                    <a:cubicBezTo>
                      <a:pt x="14" y="1456"/>
                      <a:pt x="0" y="1980"/>
                      <a:pt x="296" y="2302"/>
                    </a:cubicBezTo>
                    <a:cubicBezTo>
                      <a:pt x="936" y="2997"/>
                      <a:pt x="1923" y="3063"/>
                      <a:pt x="2783" y="3199"/>
                    </a:cubicBezTo>
                    <a:cubicBezTo>
                      <a:pt x="3872" y="3378"/>
                      <a:pt x="4971" y="3392"/>
                      <a:pt x="6071" y="3405"/>
                    </a:cubicBezTo>
                    <a:cubicBezTo>
                      <a:pt x="7369" y="3420"/>
                      <a:pt x="8676" y="3499"/>
                      <a:pt x="9980" y="3499"/>
                    </a:cubicBezTo>
                    <a:cubicBezTo>
                      <a:pt x="10812" y="3499"/>
                      <a:pt x="11644" y="3467"/>
                      <a:pt x="12470" y="3364"/>
                    </a:cubicBezTo>
                    <a:cubicBezTo>
                      <a:pt x="13850" y="3190"/>
                      <a:pt x="14464" y="815"/>
                      <a:pt x="12829" y="462"/>
                    </a:cubicBezTo>
                    <a:cubicBezTo>
                      <a:pt x="10671" y="0"/>
                      <a:pt x="8455" y="42"/>
                      <a:pt x="6266" y="14"/>
                    </a:cubicBezTo>
                    <a:cubicBezTo>
                      <a:pt x="5953" y="11"/>
                      <a:pt x="5639" y="7"/>
                      <a:pt x="5324" y="7"/>
                    </a:cubicBez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4" name="Google Shape;504;p48"/>
              <p:cNvSpPr/>
              <p:nvPr/>
            </p:nvSpPr>
            <p:spPr>
              <a:xfrm>
                <a:off x="1771755" y="985067"/>
                <a:ext cx="117851" cy="474033"/>
              </a:xfrm>
              <a:custGeom>
                <a:rect b="b" l="l" r="r" t="t"/>
                <a:pathLst>
                  <a:path extrusionOk="0" h="9384" w="2333">
                    <a:moveTo>
                      <a:pt x="118" y="1"/>
                    </a:moveTo>
                    <a:cubicBezTo>
                      <a:pt x="82" y="1"/>
                      <a:pt x="47" y="19"/>
                      <a:pt x="28" y="52"/>
                    </a:cubicBezTo>
                    <a:cubicBezTo>
                      <a:pt x="1" y="103"/>
                      <a:pt x="18" y="164"/>
                      <a:pt x="69" y="192"/>
                    </a:cubicBezTo>
                    <a:cubicBezTo>
                      <a:pt x="771" y="589"/>
                      <a:pt x="1186" y="1247"/>
                      <a:pt x="1405" y="1727"/>
                    </a:cubicBezTo>
                    <a:cubicBezTo>
                      <a:pt x="1655" y="2272"/>
                      <a:pt x="1823" y="2915"/>
                      <a:pt x="1929" y="3755"/>
                    </a:cubicBezTo>
                    <a:cubicBezTo>
                      <a:pt x="2127" y="5358"/>
                      <a:pt x="2076" y="7108"/>
                      <a:pt x="1762" y="9267"/>
                    </a:cubicBezTo>
                    <a:cubicBezTo>
                      <a:pt x="1754" y="9322"/>
                      <a:pt x="1792" y="9373"/>
                      <a:pt x="1847" y="9383"/>
                    </a:cubicBezTo>
                    <a:lnTo>
                      <a:pt x="1864" y="9383"/>
                    </a:lnTo>
                    <a:cubicBezTo>
                      <a:pt x="1912" y="9383"/>
                      <a:pt x="1956" y="9345"/>
                      <a:pt x="1963" y="9294"/>
                    </a:cubicBezTo>
                    <a:cubicBezTo>
                      <a:pt x="2279" y="7119"/>
                      <a:pt x="2333" y="5351"/>
                      <a:pt x="2132" y="3731"/>
                    </a:cubicBezTo>
                    <a:cubicBezTo>
                      <a:pt x="2063" y="3189"/>
                      <a:pt x="1933" y="2381"/>
                      <a:pt x="1590" y="1641"/>
                    </a:cubicBezTo>
                    <a:cubicBezTo>
                      <a:pt x="1357" y="1134"/>
                      <a:pt x="919" y="439"/>
                      <a:pt x="168" y="14"/>
                    </a:cubicBezTo>
                    <a:cubicBezTo>
                      <a:pt x="153" y="5"/>
                      <a:pt x="135" y="1"/>
                      <a:pt x="118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5" name="Google Shape;505;p48"/>
              <p:cNvSpPr/>
              <p:nvPr/>
            </p:nvSpPr>
            <p:spPr>
              <a:xfrm>
                <a:off x="1878849" y="1508716"/>
                <a:ext cx="130026" cy="78399"/>
              </a:xfrm>
              <a:custGeom>
                <a:rect b="b" l="l" r="r" t="t"/>
                <a:pathLst>
                  <a:path extrusionOk="0" h="1552" w="2574">
                    <a:moveTo>
                      <a:pt x="2385" y="1"/>
                    </a:moveTo>
                    <a:cubicBezTo>
                      <a:pt x="2194" y="445"/>
                      <a:pt x="1857" y="823"/>
                      <a:pt x="1433" y="1062"/>
                    </a:cubicBezTo>
                    <a:cubicBezTo>
                      <a:pt x="1098" y="1249"/>
                      <a:pt x="718" y="1347"/>
                      <a:pt x="338" y="1347"/>
                    </a:cubicBezTo>
                    <a:cubicBezTo>
                      <a:pt x="236" y="1347"/>
                      <a:pt x="134" y="1340"/>
                      <a:pt x="32" y="1326"/>
                    </a:cubicBezTo>
                    <a:lnTo>
                      <a:pt x="1" y="1528"/>
                    </a:lnTo>
                    <a:cubicBezTo>
                      <a:pt x="110" y="1545"/>
                      <a:pt x="224" y="1552"/>
                      <a:pt x="333" y="1552"/>
                    </a:cubicBezTo>
                    <a:cubicBezTo>
                      <a:pt x="752" y="1552"/>
                      <a:pt x="1169" y="1446"/>
                      <a:pt x="1533" y="1237"/>
                    </a:cubicBezTo>
                    <a:cubicBezTo>
                      <a:pt x="1995" y="976"/>
                      <a:pt x="2365" y="565"/>
                      <a:pt x="2573" y="79"/>
                    </a:cubicBezTo>
                    <a:lnTo>
                      <a:pt x="2385" y="1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6" name="Google Shape;506;p48"/>
              <p:cNvSpPr/>
              <p:nvPr/>
            </p:nvSpPr>
            <p:spPr>
              <a:xfrm>
                <a:off x="1592322" y="1144748"/>
                <a:ext cx="157152" cy="131440"/>
              </a:xfrm>
              <a:custGeom>
                <a:rect b="b" l="l" r="r" t="t"/>
                <a:pathLst>
                  <a:path extrusionOk="0" h="2602" w="3111">
                    <a:moveTo>
                      <a:pt x="1252" y="1"/>
                    </a:moveTo>
                    <a:cubicBezTo>
                      <a:pt x="453" y="1"/>
                      <a:pt x="39" y="570"/>
                      <a:pt x="21" y="1087"/>
                    </a:cubicBezTo>
                    <a:cubicBezTo>
                      <a:pt x="0" y="1680"/>
                      <a:pt x="631" y="2584"/>
                      <a:pt x="1459" y="2601"/>
                    </a:cubicBezTo>
                    <a:cubicBezTo>
                      <a:pt x="1469" y="2602"/>
                      <a:pt x="1478" y="2602"/>
                      <a:pt x="1488" y="2602"/>
                    </a:cubicBezTo>
                    <a:cubicBezTo>
                      <a:pt x="2302" y="2602"/>
                      <a:pt x="2924" y="2041"/>
                      <a:pt x="3110" y="1539"/>
                    </a:cubicBezTo>
                    <a:cubicBezTo>
                      <a:pt x="3110" y="1539"/>
                      <a:pt x="2809" y="268"/>
                      <a:pt x="1627" y="39"/>
                    </a:cubicBezTo>
                    <a:cubicBezTo>
                      <a:pt x="1494" y="13"/>
                      <a:pt x="1369" y="1"/>
                      <a:pt x="1252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" name="Google Shape;507;p48"/>
              <p:cNvSpPr/>
              <p:nvPr/>
            </p:nvSpPr>
            <p:spPr>
              <a:xfrm>
                <a:off x="1623289" y="1158236"/>
                <a:ext cx="103859" cy="94059"/>
              </a:xfrm>
              <a:custGeom>
                <a:rect b="b" l="l" r="r" t="t"/>
                <a:pathLst>
                  <a:path extrusionOk="0" h="1862" w="2056">
                    <a:moveTo>
                      <a:pt x="1028" y="1"/>
                    </a:moveTo>
                    <a:cubicBezTo>
                      <a:pt x="611" y="1"/>
                      <a:pt x="231" y="282"/>
                      <a:pt x="124" y="707"/>
                    </a:cubicBezTo>
                    <a:cubicBezTo>
                      <a:pt x="0" y="1204"/>
                      <a:pt x="305" y="1710"/>
                      <a:pt x="802" y="1834"/>
                    </a:cubicBezTo>
                    <a:cubicBezTo>
                      <a:pt x="878" y="1852"/>
                      <a:pt x="953" y="1861"/>
                      <a:pt x="1028" y="1861"/>
                    </a:cubicBezTo>
                    <a:cubicBezTo>
                      <a:pt x="1446" y="1861"/>
                      <a:pt x="1824" y="1580"/>
                      <a:pt x="1929" y="1156"/>
                    </a:cubicBezTo>
                    <a:cubicBezTo>
                      <a:pt x="2056" y="659"/>
                      <a:pt x="1751" y="156"/>
                      <a:pt x="1254" y="28"/>
                    </a:cubicBezTo>
                    <a:cubicBezTo>
                      <a:pt x="1179" y="10"/>
                      <a:pt x="1103" y="1"/>
                      <a:pt x="1028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8" name="Google Shape;508;p48"/>
              <p:cNvSpPr/>
              <p:nvPr/>
            </p:nvSpPr>
            <p:spPr>
              <a:xfrm>
                <a:off x="1525944" y="1133887"/>
                <a:ext cx="247119" cy="90826"/>
              </a:xfrm>
              <a:custGeom>
                <a:rect b="b" l="l" r="r" t="t"/>
                <a:pathLst>
                  <a:path extrusionOk="0" h="1798" w="4892">
                    <a:moveTo>
                      <a:pt x="2578" y="0"/>
                    </a:moveTo>
                    <a:cubicBezTo>
                      <a:pt x="1789" y="0"/>
                      <a:pt x="952" y="287"/>
                      <a:pt x="280" y="706"/>
                    </a:cubicBezTo>
                    <a:cubicBezTo>
                      <a:pt x="1" y="882"/>
                      <a:pt x="174" y="1285"/>
                      <a:pt x="434" y="1285"/>
                    </a:cubicBezTo>
                    <a:cubicBezTo>
                      <a:pt x="483" y="1285"/>
                      <a:pt x="535" y="1270"/>
                      <a:pt x="588" y="1237"/>
                    </a:cubicBezTo>
                    <a:cubicBezTo>
                      <a:pt x="1166" y="877"/>
                      <a:pt x="1894" y="598"/>
                      <a:pt x="2571" y="598"/>
                    </a:cubicBezTo>
                    <a:cubicBezTo>
                      <a:pt x="3251" y="598"/>
                      <a:pt x="3878" y="879"/>
                      <a:pt x="4247" y="1641"/>
                    </a:cubicBezTo>
                    <a:cubicBezTo>
                      <a:pt x="4300" y="1751"/>
                      <a:pt x="4388" y="1797"/>
                      <a:pt x="4479" y="1797"/>
                    </a:cubicBezTo>
                    <a:cubicBezTo>
                      <a:pt x="4679" y="1797"/>
                      <a:pt x="4892" y="1576"/>
                      <a:pt x="4774" y="1332"/>
                    </a:cubicBezTo>
                    <a:cubicBezTo>
                      <a:pt x="4308" y="369"/>
                      <a:pt x="3473" y="0"/>
                      <a:pt x="2578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" name="Google Shape;509;p48"/>
              <p:cNvSpPr/>
              <p:nvPr/>
            </p:nvSpPr>
            <p:spPr>
              <a:xfrm>
                <a:off x="1993419" y="1144748"/>
                <a:ext cx="157203" cy="131440"/>
              </a:xfrm>
              <a:custGeom>
                <a:rect b="b" l="l" r="r" t="t"/>
                <a:pathLst>
                  <a:path extrusionOk="0" h="2602" w="3112">
                    <a:moveTo>
                      <a:pt x="1859" y="1"/>
                    </a:moveTo>
                    <a:cubicBezTo>
                      <a:pt x="1742" y="1"/>
                      <a:pt x="1617" y="13"/>
                      <a:pt x="1484" y="39"/>
                    </a:cubicBezTo>
                    <a:cubicBezTo>
                      <a:pt x="302" y="268"/>
                      <a:pt x="0" y="1539"/>
                      <a:pt x="0" y="1539"/>
                    </a:cubicBezTo>
                    <a:cubicBezTo>
                      <a:pt x="187" y="2041"/>
                      <a:pt x="808" y="2602"/>
                      <a:pt x="1624" y="2602"/>
                    </a:cubicBezTo>
                    <a:cubicBezTo>
                      <a:pt x="1633" y="2602"/>
                      <a:pt x="1643" y="2602"/>
                      <a:pt x="1652" y="2601"/>
                    </a:cubicBezTo>
                    <a:cubicBezTo>
                      <a:pt x="2481" y="2584"/>
                      <a:pt x="3111" y="1680"/>
                      <a:pt x="3091" y="1087"/>
                    </a:cubicBezTo>
                    <a:cubicBezTo>
                      <a:pt x="3073" y="570"/>
                      <a:pt x="2658" y="1"/>
                      <a:pt x="1859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" name="Google Shape;510;p48"/>
              <p:cNvSpPr/>
              <p:nvPr/>
            </p:nvSpPr>
            <p:spPr>
              <a:xfrm>
                <a:off x="2015899" y="1160004"/>
                <a:ext cx="103909" cy="94008"/>
              </a:xfrm>
              <a:custGeom>
                <a:rect b="b" l="l" r="r" t="t"/>
                <a:pathLst>
                  <a:path extrusionOk="0" h="1861" w="2057">
                    <a:moveTo>
                      <a:pt x="1028" y="0"/>
                    </a:moveTo>
                    <a:cubicBezTo>
                      <a:pt x="954" y="0"/>
                      <a:pt x="878" y="9"/>
                      <a:pt x="803" y="28"/>
                    </a:cubicBezTo>
                    <a:cubicBezTo>
                      <a:pt x="306" y="151"/>
                      <a:pt x="1" y="658"/>
                      <a:pt x="128" y="1155"/>
                    </a:cubicBezTo>
                    <a:cubicBezTo>
                      <a:pt x="232" y="1579"/>
                      <a:pt x="611" y="1861"/>
                      <a:pt x="1029" y="1861"/>
                    </a:cubicBezTo>
                    <a:cubicBezTo>
                      <a:pt x="1104" y="1861"/>
                      <a:pt x="1179" y="1852"/>
                      <a:pt x="1255" y="1833"/>
                    </a:cubicBezTo>
                    <a:cubicBezTo>
                      <a:pt x="1751" y="1710"/>
                      <a:pt x="2056" y="1203"/>
                      <a:pt x="1930" y="706"/>
                    </a:cubicBezTo>
                    <a:cubicBezTo>
                      <a:pt x="1825" y="282"/>
                      <a:pt x="1446" y="0"/>
                      <a:pt x="1028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" name="Google Shape;511;p48"/>
              <p:cNvSpPr/>
              <p:nvPr/>
            </p:nvSpPr>
            <p:spPr>
              <a:xfrm>
                <a:off x="1969828" y="1133887"/>
                <a:ext cx="247119" cy="90826"/>
              </a:xfrm>
              <a:custGeom>
                <a:rect b="b" l="l" r="r" t="t"/>
                <a:pathLst>
                  <a:path extrusionOk="0" h="1798" w="4892">
                    <a:moveTo>
                      <a:pt x="2315" y="0"/>
                    </a:moveTo>
                    <a:cubicBezTo>
                      <a:pt x="1419" y="0"/>
                      <a:pt x="584" y="369"/>
                      <a:pt x="118" y="1332"/>
                    </a:cubicBezTo>
                    <a:cubicBezTo>
                      <a:pt x="0" y="1576"/>
                      <a:pt x="213" y="1797"/>
                      <a:pt x="413" y="1797"/>
                    </a:cubicBezTo>
                    <a:cubicBezTo>
                      <a:pt x="504" y="1797"/>
                      <a:pt x="592" y="1751"/>
                      <a:pt x="646" y="1641"/>
                    </a:cubicBezTo>
                    <a:cubicBezTo>
                      <a:pt x="1014" y="881"/>
                      <a:pt x="1642" y="600"/>
                      <a:pt x="2323" y="600"/>
                    </a:cubicBezTo>
                    <a:cubicBezTo>
                      <a:pt x="3000" y="600"/>
                      <a:pt x="3728" y="877"/>
                      <a:pt x="4304" y="1237"/>
                    </a:cubicBezTo>
                    <a:cubicBezTo>
                      <a:pt x="4358" y="1270"/>
                      <a:pt x="4410" y="1285"/>
                      <a:pt x="4460" y="1285"/>
                    </a:cubicBezTo>
                    <a:cubicBezTo>
                      <a:pt x="4721" y="1285"/>
                      <a:pt x="4892" y="882"/>
                      <a:pt x="4613" y="706"/>
                    </a:cubicBezTo>
                    <a:cubicBezTo>
                      <a:pt x="3940" y="287"/>
                      <a:pt x="3104" y="0"/>
                      <a:pt x="2315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2" name="Google Shape;512;p48"/>
              <p:cNvSpPr/>
              <p:nvPr/>
            </p:nvSpPr>
            <p:spPr>
              <a:xfrm>
                <a:off x="1345905" y="1067963"/>
                <a:ext cx="1041569" cy="246968"/>
              </a:xfrm>
              <a:custGeom>
                <a:rect b="b" l="l" r="r" t="t"/>
                <a:pathLst>
                  <a:path extrusionOk="0" h="4889" w="20619">
                    <a:moveTo>
                      <a:pt x="20475" y="353"/>
                    </a:moveTo>
                    <a:lnTo>
                      <a:pt x="20475" y="353"/>
                    </a:lnTo>
                    <a:cubicBezTo>
                      <a:pt x="20523" y="942"/>
                      <a:pt x="20516" y="1538"/>
                      <a:pt x="20469" y="2138"/>
                    </a:cubicBezTo>
                    <a:lnTo>
                      <a:pt x="20469" y="2138"/>
                    </a:lnTo>
                    <a:cubicBezTo>
                      <a:pt x="20567" y="1733"/>
                      <a:pt x="20619" y="1312"/>
                      <a:pt x="20619" y="877"/>
                    </a:cubicBezTo>
                    <a:cubicBezTo>
                      <a:pt x="20619" y="699"/>
                      <a:pt x="20564" y="517"/>
                      <a:pt x="20475" y="353"/>
                    </a:cubicBezTo>
                    <a:close/>
                    <a:moveTo>
                      <a:pt x="884" y="0"/>
                    </a:moveTo>
                    <a:lnTo>
                      <a:pt x="884" y="0"/>
                    </a:lnTo>
                    <a:cubicBezTo>
                      <a:pt x="359" y="459"/>
                      <a:pt x="0" y="1151"/>
                      <a:pt x="0" y="1819"/>
                    </a:cubicBezTo>
                    <a:cubicBezTo>
                      <a:pt x="0" y="3018"/>
                      <a:pt x="486" y="4104"/>
                      <a:pt x="1275" y="4889"/>
                    </a:cubicBezTo>
                    <a:cubicBezTo>
                      <a:pt x="1011" y="3488"/>
                      <a:pt x="860" y="2069"/>
                      <a:pt x="870" y="648"/>
                    </a:cubicBezTo>
                    <a:cubicBezTo>
                      <a:pt x="870" y="432"/>
                      <a:pt x="873" y="216"/>
                      <a:pt x="884" y="0"/>
                    </a:cubicBezTo>
                    <a:close/>
                  </a:path>
                </a:pathLst>
              </a:custGeom>
              <a:solidFill>
                <a:srgbClr val="FFFFFF">
                  <a:alpha val="307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3" name="Google Shape;513;p48"/>
              <p:cNvSpPr/>
              <p:nvPr/>
            </p:nvSpPr>
            <p:spPr>
              <a:xfrm>
                <a:off x="1389349" y="1045787"/>
                <a:ext cx="993276" cy="303393"/>
              </a:xfrm>
              <a:custGeom>
                <a:rect b="b" l="l" r="r" t="t"/>
                <a:pathLst>
                  <a:path extrusionOk="0" h="6006" w="19663">
                    <a:moveTo>
                      <a:pt x="18241" y="28"/>
                    </a:moveTo>
                    <a:cubicBezTo>
                      <a:pt x="18402" y="967"/>
                      <a:pt x="18491" y="1888"/>
                      <a:pt x="18450" y="2608"/>
                    </a:cubicBezTo>
                    <a:cubicBezTo>
                      <a:pt x="18399" y="3574"/>
                      <a:pt x="18197" y="4512"/>
                      <a:pt x="17991" y="5255"/>
                    </a:cubicBezTo>
                    <a:cubicBezTo>
                      <a:pt x="18776" y="4556"/>
                      <a:pt x="19348" y="3628"/>
                      <a:pt x="19609" y="2577"/>
                    </a:cubicBezTo>
                    <a:cubicBezTo>
                      <a:pt x="19656" y="1977"/>
                      <a:pt x="19663" y="1381"/>
                      <a:pt x="19615" y="792"/>
                    </a:cubicBezTo>
                    <a:cubicBezTo>
                      <a:pt x="19598" y="765"/>
                      <a:pt x="19581" y="737"/>
                      <a:pt x="19560" y="706"/>
                    </a:cubicBezTo>
                    <a:cubicBezTo>
                      <a:pt x="19522" y="1302"/>
                      <a:pt x="19413" y="1895"/>
                      <a:pt x="19225" y="2464"/>
                    </a:cubicBezTo>
                    <a:cubicBezTo>
                      <a:pt x="19211" y="2512"/>
                      <a:pt x="19173" y="2532"/>
                      <a:pt x="19136" y="2532"/>
                    </a:cubicBezTo>
                    <a:cubicBezTo>
                      <a:pt x="19081" y="2532"/>
                      <a:pt x="19026" y="2485"/>
                      <a:pt x="19040" y="2412"/>
                    </a:cubicBezTo>
                    <a:cubicBezTo>
                      <a:pt x="19177" y="1737"/>
                      <a:pt x="19262" y="1066"/>
                      <a:pt x="19269" y="398"/>
                    </a:cubicBezTo>
                    <a:cubicBezTo>
                      <a:pt x="19173" y="326"/>
                      <a:pt x="19063" y="271"/>
                      <a:pt x="18951" y="237"/>
                    </a:cubicBezTo>
                    <a:lnTo>
                      <a:pt x="18241" y="28"/>
                    </a:lnTo>
                    <a:close/>
                    <a:moveTo>
                      <a:pt x="761" y="1"/>
                    </a:moveTo>
                    <a:lnTo>
                      <a:pt x="761" y="1"/>
                    </a:lnTo>
                    <a:cubicBezTo>
                      <a:pt x="493" y="96"/>
                      <a:pt x="243" y="247"/>
                      <a:pt x="24" y="439"/>
                    </a:cubicBezTo>
                    <a:cubicBezTo>
                      <a:pt x="13" y="655"/>
                      <a:pt x="10" y="871"/>
                      <a:pt x="10" y="1087"/>
                    </a:cubicBezTo>
                    <a:cubicBezTo>
                      <a:pt x="0" y="2508"/>
                      <a:pt x="151" y="3927"/>
                      <a:pt x="415" y="5328"/>
                    </a:cubicBezTo>
                    <a:cubicBezTo>
                      <a:pt x="674" y="5588"/>
                      <a:pt x="969" y="5818"/>
                      <a:pt x="1291" y="6006"/>
                    </a:cubicBezTo>
                    <a:cubicBezTo>
                      <a:pt x="1247" y="5906"/>
                      <a:pt x="1202" y="5807"/>
                      <a:pt x="1161" y="5704"/>
                    </a:cubicBezTo>
                    <a:cubicBezTo>
                      <a:pt x="808" y="4803"/>
                      <a:pt x="729" y="2056"/>
                      <a:pt x="729" y="607"/>
                    </a:cubicBezTo>
                    <a:cubicBezTo>
                      <a:pt x="729" y="401"/>
                      <a:pt x="740" y="203"/>
                      <a:pt x="761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4" name="Google Shape;514;p48"/>
              <p:cNvSpPr/>
              <p:nvPr/>
            </p:nvSpPr>
            <p:spPr>
              <a:xfrm>
                <a:off x="2350416" y="1065842"/>
                <a:ext cx="27026" cy="107900"/>
              </a:xfrm>
              <a:custGeom>
                <a:rect b="b" l="l" r="r" t="t"/>
                <a:pathLst>
                  <a:path extrusionOk="0" h="2136" w="535">
                    <a:moveTo>
                      <a:pt x="244" y="1"/>
                    </a:moveTo>
                    <a:cubicBezTo>
                      <a:pt x="237" y="669"/>
                      <a:pt x="152" y="1340"/>
                      <a:pt x="15" y="2015"/>
                    </a:cubicBezTo>
                    <a:cubicBezTo>
                      <a:pt x="1" y="2088"/>
                      <a:pt x="56" y="2135"/>
                      <a:pt x="111" y="2135"/>
                    </a:cubicBezTo>
                    <a:cubicBezTo>
                      <a:pt x="148" y="2135"/>
                      <a:pt x="186" y="2115"/>
                      <a:pt x="200" y="2067"/>
                    </a:cubicBezTo>
                    <a:cubicBezTo>
                      <a:pt x="388" y="1498"/>
                      <a:pt x="497" y="905"/>
                      <a:pt x="535" y="309"/>
                    </a:cubicBezTo>
                    <a:cubicBezTo>
                      <a:pt x="456" y="192"/>
                      <a:pt x="357" y="86"/>
                      <a:pt x="244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5" name="Google Shape;515;p48"/>
              <p:cNvSpPr/>
              <p:nvPr/>
            </p:nvSpPr>
            <p:spPr>
              <a:xfrm>
                <a:off x="1497958" y="1021034"/>
                <a:ext cx="755250" cy="357747"/>
              </a:xfrm>
              <a:custGeom>
                <a:rect b="b" l="l" r="r" t="t"/>
                <a:pathLst>
                  <a:path extrusionOk="0" h="7082" w="14951">
                    <a:moveTo>
                      <a:pt x="13375" y="11"/>
                    </a:moveTo>
                    <a:cubicBezTo>
                      <a:pt x="13437" y="518"/>
                      <a:pt x="13519" y="1025"/>
                      <a:pt x="13625" y="1536"/>
                    </a:cubicBezTo>
                    <a:cubicBezTo>
                      <a:pt x="13728" y="2029"/>
                      <a:pt x="13857" y="2508"/>
                      <a:pt x="14005" y="2978"/>
                    </a:cubicBezTo>
                    <a:cubicBezTo>
                      <a:pt x="14088" y="3057"/>
                      <a:pt x="14112" y="3160"/>
                      <a:pt x="14091" y="3255"/>
                    </a:cubicBezTo>
                    <a:cubicBezTo>
                      <a:pt x="14145" y="3427"/>
                      <a:pt x="14204" y="3598"/>
                      <a:pt x="14262" y="3765"/>
                    </a:cubicBezTo>
                    <a:cubicBezTo>
                      <a:pt x="14005" y="2553"/>
                      <a:pt x="13775" y="1220"/>
                      <a:pt x="13584" y="18"/>
                    </a:cubicBezTo>
                    <a:cubicBezTo>
                      <a:pt x="13546" y="15"/>
                      <a:pt x="13498" y="11"/>
                      <a:pt x="13443" y="11"/>
                    </a:cubicBezTo>
                    <a:close/>
                    <a:moveTo>
                      <a:pt x="12813" y="1"/>
                    </a:moveTo>
                    <a:cubicBezTo>
                      <a:pt x="12878" y="35"/>
                      <a:pt x="12940" y="69"/>
                      <a:pt x="13002" y="107"/>
                    </a:cubicBezTo>
                    <a:cubicBezTo>
                      <a:pt x="13286" y="282"/>
                      <a:pt x="13111" y="682"/>
                      <a:pt x="12850" y="682"/>
                    </a:cubicBezTo>
                    <a:cubicBezTo>
                      <a:pt x="12799" y="682"/>
                      <a:pt x="12748" y="668"/>
                      <a:pt x="12693" y="638"/>
                    </a:cubicBezTo>
                    <a:cubicBezTo>
                      <a:pt x="12289" y="391"/>
                      <a:pt x="11854" y="244"/>
                      <a:pt x="11381" y="213"/>
                    </a:cubicBezTo>
                    <a:cubicBezTo>
                      <a:pt x="11241" y="203"/>
                      <a:pt x="11148" y="118"/>
                      <a:pt x="11111" y="11"/>
                    </a:cubicBezTo>
                    <a:lnTo>
                      <a:pt x="6431" y="11"/>
                    </a:lnTo>
                    <a:cubicBezTo>
                      <a:pt x="6698" y="323"/>
                      <a:pt x="6883" y="655"/>
                      <a:pt x="7010" y="929"/>
                    </a:cubicBezTo>
                    <a:cubicBezTo>
                      <a:pt x="7353" y="1669"/>
                      <a:pt x="7483" y="2477"/>
                      <a:pt x="7552" y="3019"/>
                    </a:cubicBezTo>
                    <a:cubicBezTo>
                      <a:pt x="7572" y="3201"/>
                      <a:pt x="7593" y="3382"/>
                      <a:pt x="7609" y="3566"/>
                    </a:cubicBezTo>
                    <a:cubicBezTo>
                      <a:pt x="7901" y="3669"/>
                      <a:pt x="8123" y="3930"/>
                      <a:pt x="8178" y="4255"/>
                    </a:cubicBezTo>
                    <a:cubicBezTo>
                      <a:pt x="8181" y="4269"/>
                      <a:pt x="8185" y="4283"/>
                      <a:pt x="8189" y="4297"/>
                    </a:cubicBezTo>
                    <a:cubicBezTo>
                      <a:pt x="8795" y="4303"/>
                      <a:pt x="9401" y="4314"/>
                      <a:pt x="10007" y="4341"/>
                    </a:cubicBezTo>
                    <a:cubicBezTo>
                      <a:pt x="9928" y="4235"/>
                      <a:pt x="9863" y="4129"/>
                      <a:pt x="9822" y="4023"/>
                    </a:cubicBezTo>
                    <a:cubicBezTo>
                      <a:pt x="9799" y="4029"/>
                      <a:pt x="9778" y="4033"/>
                      <a:pt x="9754" y="4033"/>
                    </a:cubicBezTo>
                    <a:cubicBezTo>
                      <a:pt x="9555" y="4033"/>
                      <a:pt x="9343" y="3810"/>
                      <a:pt x="9459" y="3566"/>
                    </a:cubicBezTo>
                    <a:cubicBezTo>
                      <a:pt x="9925" y="2605"/>
                      <a:pt x="10761" y="2235"/>
                      <a:pt x="11655" y="2235"/>
                    </a:cubicBezTo>
                    <a:cubicBezTo>
                      <a:pt x="12354" y="2235"/>
                      <a:pt x="13090" y="2461"/>
                      <a:pt x="13714" y="2803"/>
                    </a:cubicBezTo>
                    <a:cubicBezTo>
                      <a:pt x="13604" y="2330"/>
                      <a:pt x="13505" y="1861"/>
                      <a:pt x="13416" y="1405"/>
                    </a:cubicBezTo>
                    <a:cubicBezTo>
                      <a:pt x="13327" y="946"/>
                      <a:pt x="13248" y="480"/>
                      <a:pt x="13183" y="11"/>
                    </a:cubicBezTo>
                    <a:cubicBezTo>
                      <a:pt x="13060" y="4"/>
                      <a:pt x="12937" y="1"/>
                      <a:pt x="12813" y="1"/>
                    </a:cubicBezTo>
                    <a:close/>
                    <a:moveTo>
                      <a:pt x="12758" y="3039"/>
                    </a:moveTo>
                    <a:cubicBezTo>
                      <a:pt x="12847" y="3197"/>
                      <a:pt x="12891" y="3368"/>
                      <a:pt x="12899" y="3536"/>
                    </a:cubicBezTo>
                    <a:cubicBezTo>
                      <a:pt x="12909" y="3851"/>
                      <a:pt x="12738" y="4252"/>
                      <a:pt x="12453" y="4560"/>
                    </a:cubicBezTo>
                    <a:cubicBezTo>
                      <a:pt x="12772" y="4608"/>
                      <a:pt x="13090" y="4667"/>
                      <a:pt x="13405" y="4731"/>
                    </a:cubicBezTo>
                    <a:cubicBezTo>
                      <a:pt x="14433" y="4954"/>
                      <a:pt x="14570" y="5975"/>
                      <a:pt x="14190" y="6746"/>
                    </a:cubicBezTo>
                    <a:cubicBezTo>
                      <a:pt x="14454" y="6646"/>
                      <a:pt x="14711" y="6526"/>
                      <a:pt x="14951" y="6386"/>
                    </a:cubicBezTo>
                    <a:cubicBezTo>
                      <a:pt x="14910" y="6266"/>
                      <a:pt x="14869" y="6140"/>
                      <a:pt x="14828" y="6009"/>
                    </a:cubicBezTo>
                    <a:cubicBezTo>
                      <a:pt x="14430" y="5228"/>
                      <a:pt x="14132" y="4368"/>
                      <a:pt x="13895" y="3502"/>
                    </a:cubicBezTo>
                    <a:cubicBezTo>
                      <a:pt x="13865" y="3512"/>
                      <a:pt x="13834" y="3519"/>
                      <a:pt x="13803" y="3519"/>
                    </a:cubicBezTo>
                    <a:cubicBezTo>
                      <a:pt x="13751" y="3519"/>
                      <a:pt x="13700" y="3502"/>
                      <a:pt x="13645" y="3471"/>
                    </a:cubicBezTo>
                    <a:cubicBezTo>
                      <a:pt x="13375" y="3299"/>
                      <a:pt x="13073" y="3149"/>
                      <a:pt x="12758" y="3039"/>
                    </a:cubicBezTo>
                    <a:close/>
                    <a:moveTo>
                      <a:pt x="3817" y="11"/>
                    </a:moveTo>
                    <a:cubicBezTo>
                      <a:pt x="3776" y="118"/>
                      <a:pt x="3687" y="203"/>
                      <a:pt x="3544" y="213"/>
                    </a:cubicBezTo>
                    <a:cubicBezTo>
                      <a:pt x="3174" y="237"/>
                      <a:pt x="2824" y="333"/>
                      <a:pt x="2495" y="494"/>
                    </a:cubicBezTo>
                    <a:cubicBezTo>
                      <a:pt x="1968" y="1025"/>
                      <a:pt x="1464" y="1590"/>
                      <a:pt x="967" y="2180"/>
                    </a:cubicBezTo>
                    <a:cubicBezTo>
                      <a:pt x="960" y="2189"/>
                      <a:pt x="950" y="2193"/>
                      <a:pt x="940" y="2193"/>
                    </a:cubicBezTo>
                    <a:cubicBezTo>
                      <a:pt x="913" y="2193"/>
                      <a:pt x="885" y="2159"/>
                      <a:pt x="905" y="2132"/>
                    </a:cubicBezTo>
                    <a:cubicBezTo>
                      <a:pt x="1214" y="1614"/>
                      <a:pt x="1574" y="1121"/>
                      <a:pt x="1971" y="662"/>
                    </a:cubicBezTo>
                    <a:cubicBezTo>
                      <a:pt x="1912" y="635"/>
                      <a:pt x="1861" y="586"/>
                      <a:pt x="1827" y="532"/>
                    </a:cubicBezTo>
                    <a:cubicBezTo>
                      <a:pt x="728" y="1614"/>
                      <a:pt x="111" y="2508"/>
                      <a:pt x="111" y="2508"/>
                    </a:cubicBezTo>
                    <a:cubicBezTo>
                      <a:pt x="111" y="3522"/>
                      <a:pt x="42" y="5677"/>
                      <a:pt x="1" y="6876"/>
                    </a:cubicBezTo>
                    <a:cubicBezTo>
                      <a:pt x="419" y="7010"/>
                      <a:pt x="864" y="7081"/>
                      <a:pt x="1324" y="7081"/>
                    </a:cubicBezTo>
                    <a:lnTo>
                      <a:pt x="1607" y="7081"/>
                    </a:lnTo>
                    <a:cubicBezTo>
                      <a:pt x="1337" y="6965"/>
                      <a:pt x="1084" y="6804"/>
                      <a:pt x="872" y="6571"/>
                    </a:cubicBezTo>
                    <a:cubicBezTo>
                      <a:pt x="576" y="6249"/>
                      <a:pt x="590" y="5725"/>
                      <a:pt x="872" y="5400"/>
                    </a:cubicBezTo>
                    <a:cubicBezTo>
                      <a:pt x="1255" y="4961"/>
                      <a:pt x="1806" y="4742"/>
                      <a:pt x="2382" y="4611"/>
                    </a:cubicBezTo>
                    <a:cubicBezTo>
                      <a:pt x="2070" y="4293"/>
                      <a:pt x="1879" y="3868"/>
                      <a:pt x="1889" y="3536"/>
                    </a:cubicBezTo>
                    <a:cubicBezTo>
                      <a:pt x="1895" y="3368"/>
                      <a:pt x="1944" y="3197"/>
                      <a:pt x="2032" y="3036"/>
                    </a:cubicBezTo>
                    <a:lnTo>
                      <a:pt x="2032" y="3036"/>
                    </a:lnTo>
                    <a:cubicBezTo>
                      <a:pt x="1718" y="3149"/>
                      <a:pt x="1413" y="3299"/>
                      <a:pt x="1142" y="3471"/>
                    </a:cubicBezTo>
                    <a:cubicBezTo>
                      <a:pt x="1090" y="3502"/>
                      <a:pt x="1036" y="3519"/>
                      <a:pt x="988" y="3519"/>
                    </a:cubicBezTo>
                    <a:cubicBezTo>
                      <a:pt x="728" y="3519"/>
                      <a:pt x="556" y="3118"/>
                      <a:pt x="834" y="2940"/>
                    </a:cubicBezTo>
                    <a:cubicBezTo>
                      <a:pt x="1505" y="2522"/>
                      <a:pt x="2341" y="2235"/>
                      <a:pt x="3133" y="2235"/>
                    </a:cubicBezTo>
                    <a:cubicBezTo>
                      <a:pt x="4026" y="2235"/>
                      <a:pt x="4862" y="2605"/>
                      <a:pt x="5328" y="3566"/>
                    </a:cubicBezTo>
                    <a:cubicBezTo>
                      <a:pt x="5444" y="3810"/>
                      <a:pt x="5232" y="4033"/>
                      <a:pt x="5033" y="4033"/>
                    </a:cubicBezTo>
                    <a:cubicBezTo>
                      <a:pt x="5009" y="4033"/>
                      <a:pt x="4989" y="4029"/>
                      <a:pt x="4968" y="4023"/>
                    </a:cubicBezTo>
                    <a:cubicBezTo>
                      <a:pt x="4927" y="4115"/>
                      <a:pt x="4875" y="4208"/>
                      <a:pt x="4811" y="4300"/>
                    </a:cubicBezTo>
                    <a:cubicBezTo>
                      <a:pt x="5163" y="4279"/>
                      <a:pt x="5520" y="4276"/>
                      <a:pt x="5873" y="4276"/>
                    </a:cubicBezTo>
                    <a:cubicBezTo>
                      <a:pt x="6054" y="4276"/>
                      <a:pt x="6236" y="4276"/>
                      <a:pt x="6417" y="4279"/>
                    </a:cubicBezTo>
                    <a:cubicBezTo>
                      <a:pt x="6417" y="4269"/>
                      <a:pt x="6417" y="4262"/>
                      <a:pt x="6421" y="4255"/>
                    </a:cubicBezTo>
                    <a:cubicBezTo>
                      <a:pt x="6493" y="3838"/>
                      <a:pt x="6842" y="3522"/>
                      <a:pt x="7267" y="3522"/>
                    </a:cubicBezTo>
                    <a:lnTo>
                      <a:pt x="7335" y="3522"/>
                    </a:lnTo>
                    <a:cubicBezTo>
                      <a:pt x="7356" y="3522"/>
                      <a:pt x="7376" y="3522"/>
                      <a:pt x="7400" y="3525"/>
                    </a:cubicBezTo>
                    <a:cubicBezTo>
                      <a:pt x="7383" y="3365"/>
                      <a:pt x="7367" y="3204"/>
                      <a:pt x="7349" y="3043"/>
                    </a:cubicBezTo>
                    <a:cubicBezTo>
                      <a:pt x="7243" y="2203"/>
                      <a:pt x="7075" y="1560"/>
                      <a:pt x="6825" y="1015"/>
                    </a:cubicBezTo>
                    <a:cubicBezTo>
                      <a:pt x="6688" y="714"/>
                      <a:pt x="6472" y="344"/>
                      <a:pt x="6160" y="11"/>
                    </a:cubicBezTo>
                    <a:close/>
                  </a:path>
                </a:pathLst>
              </a:custGeom>
              <a:solidFill>
                <a:srgbClr val="FFD2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6" name="Google Shape;516;p48"/>
              <p:cNvSpPr/>
              <p:nvPr/>
            </p:nvSpPr>
            <p:spPr>
              <a:xfrm>
                <a:off x="1426175" y="1021034"/>
                <a:ext cx="897298" cy="347341"/>
              </a:xfrm>
              <a:custGeom>
                <a:rect b="b" l="l" r="r" t="t"/>
                <a:pathLst>
                  <a:path extrusionOk="0" h="6876" w="17763">
                    <a:moveTo>
                      <a:pt x="15005" y="18"/>
                    </a:moveTo>
                    <a:lnTo>
                      <a:pt x="15005" y="18"/>
                    </a:lnTo>
                    <a:cubicBezTo>
                      <a:pt x="15196" y="1220"/>
                      <a:pt x="15426" y="2553"/>
                      <a:pt x="15683" y="3765"/>
                    </a:cubicBezTo>
                    <a:cubicBezTo>
                      <a:pt x="15971" y="4602"/>
                      <a:pt x="16290" y="5420"/>
                      <a:pt x="16570" y="6266"/>
                    </a:cubicBezTo>
                    <a:cubicBezTo>
                      <a:pt x="16817" y="6112"/>
                      <a:pt x="17046" y="5938"/>
                      <a:pt x="17262" y="5745"/>
                    </a:cubicBezTo>
                    <a:cubicBezTo>
                      <a:pt x="17468" y="5002"/>
                      <a:pt x="17670" y="4064"/>
                      <a:pt x="17721" y="3098"/>
                    </a:cubicBezTo>
                    <a:cubicBezTo>
                      <a:pt x="17762" y="2378"/>
                      <a:pt x="17673" y="1457"/>
                      <a:pt x="17512" y="518"/>
                    </a:cubicBezTo>
                    <a:lnTo>
                      <a:pt x="17221" y="432"/>
                    </a:lnTo>
                    <a:cubicBezTo>
                      <a:pt x="16522" y="230"/>
                      <a:pt x="15810" y="100"/>
                      <a:pt x="15093" y="39"/>
                    </a:cubicBezTo>
                    <a:cubicBezTo>
                      <a:pt x="15070" y="31"/>
                      <a:pt x="15043" y="25"/>
                      <a:pt x="15005" y="18"/>
                    </a:cubicBezTo>
                    <a:close/>
                    <a:moveTo>
                      <a:pt x="16249" y="6009"/>
                    </a:moveTo>
                    <a:lnTo>
                      <a:pt x="16249" y="6009"/>
                    </a:lnTo>
                    <a:cubicBezTo>
                      <a:pt x="16290" y="6140"/>
                      <a:pt x="16331" y="6266"/>
                      <a:pt x="16372" y="6386"/>
                    </a:cubicBezTo>
                    <a:cubicBezTo>
                      <a:pt x="16393" y="6376"/>
                      <a:pt x="16413" y="6366"/>
                      <a:pt x="16434" y="6352"/>
                    </a:cubicBezTo>
                    <a:cubicBezTo>
                      <a:pt x="16368" y="6238"/>
                      <a:pt x="16306" y="6126"/>
                      <a:pt x="16249" y="6009"/>
                    </a:cubicBezTo>
                    <a:close/>
                    <a:moveTo>
                      <a:pt x="3439" y="1"/>
                    </a:moveTo>
                    <a:cubicBezTo>
                      <a:pt x="3378" y="1"/>
                      <a:pt x="3320" y="4"/>
                      <a:pt x="3169" y="11"/>
                    </a:cubicBezTo>
                    <a:cubicBezTo>
                      <a:pt x="2885" y="11"/>
                      <a:pt x="2381" y="39"/>
                      <a:pt x="2381" y="39"/>
                    </a:cubicBezTo>
                    <a:cubicBezTo>
                      <a:pt x="1655" y="97"/>
                      <a:pt x="932" y="227"/>
                      <a:pt x="223" y="432"/>
                    </a:cubicBezTo>
                    <a:lnTo>
                      <a:pt x="124" y="463"/>
                    </a:lnTo>
                    <a:cubicBezTo>
                      <a:pt x="93" y="470"/>
                      <a:pt x="62" y="480"/>
                      <a:pt x="32" y="491"/>
                    </a:cubicBezTo>
                    <a:cubicBezTo>
                      <a:pt x="11" y="693"/>
                      <a:pt x="0" y="891"/>
                      <a:pt x="0" y="1097"/>
                    </a:cubicBezTo>
                    <a:cubicBezTo>
                      <a:pt x="0" y="2546"/>
                      <a:pt x="79" y="5293"/>
                      <a:pt x="432" y="6194"/>
                    </a:cubicBezTo>
                    <a:cubicBezTo>
                      <a:pt x="473" y="6297"/>
                      <a:pt x="518" y="6396"/>
                      <a:pt x="562" y="6496"/>
                    </a:cubicBezTo>
                    <a:cubicBezTo>
                      <a:pt x="833" y="6650"/>
                      <a:pt x="1121" y="6780"/>
                      <a:pt x="1422" y="6876"/>
                    </a:cubicBezTo>
                    <a:cubicBezTo>
                      <a:pt x="1463" y="5677"/>
                      <a:pt x="1532" y="3522"/>
                      <a:pt x="1532" y="2508"/>
                    </a:cubicBezTo>
                    <a:cubicBezTo>
                      <a:pt x="1532" y="2508"/>
                      <a:pt x="2149" y="1614"/>
                      <a:pt x="3248" y="532"/>
                    </a:cubicBezTo>
                    <a:cubicBezTo>
                      <a:pt x="3169" y="398"/>
                      <a:pt x="3176" y="213"/>
                      <a:pt x="3344" y="107"/>
                    </a:cubicBezTo>
                    <a:cubicBezTo>
                      <a:pt x="3406" y="72"/>
                      <a:pt x="3467" y="35"/>
                      <a:pt x="3529" y="4"/>
                    </a:cubicBezTo>
                    <a:cubicBezTo>
                      <a:pt x="3495" y="1"/>
                      <a:pt x="3467" y="1"/>
                      <a:pt x="3439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7" name="Google Shape;517;p48"/>
              <p:cNvSpPr/>
              <p:nvPr/>
            </p:nvSpPr>
            <p:spPr>
              <a:xfrm>
                <a:off x="2163911" y="1021539"/>
                <a:ext cx="99363" cy="320366"/>
              </a:xfrm>
              <a:custGeom>
                <a:rect b="b" l="l" r="r" t="t"/>
                <a:pathLst>
                  <a:path extrusionOk="0" h="6342" w="1967">
                    <a:moveTo>
                      <a:pt x="0" y="1"/>
                    </a:moveTo>
                    <a:cubicBezTo>
                      <a:pt x="65" y="470"/>
                      <a:pt x="144" y="936"/>
                      <a:pt x="233" y="1395"/>
                    </a:cubicBezTo>
                    <a:cubicBezTo>
                      <a:pt x="322" y="1851"/>
                      <a:pt x="421" y="2320"/>
                      <a:pt x="531" y="2793"/>
                    </a:cubicBezTo>
                    <a:cubicBezTo>
                      <a:pt x="613" y="2837"/>
                      <a:pt x="692" y="2882"/>
                      <a:pt x="771" y="2930"/>
                    </a:cubicBezTo>
                    <a:cubicBezTo>
                      <a:pt x="788" y="2944"/>
                      <a:pt x="805" y="2954"/>
                      <a:pt x="822" y="2968"/>
                    </a:cubicBezTo>
                    <a:cubicBezTo>
                      <a:pt x="674" y="2498"/>
                      <a:pt x="545" y="2019"/>
                      <a:pt x="442" y="1526"/>
                    </a:cubicBezTo>
                    <a:cubicBezTo>
                      <a:pt x="336" y="1015"/>
                      <a:pt x="254" y="508"/>
                      <a:pt x="192" y="1"/>
                    </a:cubicBezTo>
                    <a:close/>
                    <a:moveTo>
                      <a:pt x="908" y="3245"/>
                    </a:moveTo>
                    <a:cubicBezTo>
                      <a:pt x="887" y="3355"/>
                      <a:pt x="812" y="3450"/>
                      <a:pt x="712" y="3492"/>
                    </a:cubicBezTo>
                    <a:cubicBezTo>
                      <a:pt x="949" y="4358"/>
                      <a:pt x="1247" y="5218"/>
                      <a:pt x="1645" y="5999"/>
                    </a:cubicBezTo>
                    <a:cubicBezTo>
                      <a:pt x="1702" y="6116"/>
                      <a:pt x="1764" y="6228"/>
                      <a:pt x="1830" y="6342"/>
                    </a:cubicBezTo>
                    <a:cubicBezTo>
                      <a:pt x="1877" y="6315"/>
                      <a:pt x="1922" y="6287"/>
                      <a:pt x="1966" y="6256"/>
                    </a:cubicBezTo>
                    <a:cubicBezTo>
                      <a:pt x="1686" y="5410"/>
                      <a:pt x="1367" y="4592"/>
                      <a:pt x="1079" y="3755"/>
                    </a:cubicBezTo>
                    <a:cubicBezTo>
                      <a:pt x="1021" y="3588"/>
                      <a:pt x="962" y="3417"/>
                      <a:pt x="908" y="3245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8" name="Google Shape;518;p48"/>
              <p:cNvSpPr/>
              <p:nvPr/>
            </p:nvSpPr>
            <p:spPr>
              <a:xfrm>
                <a:off x="1542614" y="1045989"/>
                <a:ext cx="81430" cy="85875"/>
              </a:xfrm>
              <a:custGeom>
                <a:rect b="b" l="l" r="r" t="t"/>
                <a:pathLst>
                  <a:path extrusionOk="0" h="1700" w="1612">
                    <a:moveTo>
                      <a:pt x="1611" y="0"/>
                    </a:moveTo>
                    <a:lnTo>
                      <a:pt x="1611" y="0"/>
                    </a:lnTo>
                    <a:cubicBezTo>
                      <a:pt x="1522" y="41"/>
                      <a:pt x="1433" y="89"/>
                      <a:pt x="1347" y="144"/>
                    </a:cubicBezTo>
                    <a:cubicBezTo>
                      <a:pt x="1296" y="174"/>
                      <a:pt x="1241" y="188"/>
                      <a:pt x="1193" y="188"/>
                    </a:cubicBezTo>
                    <a:cubicBezTo>
                      <a:pt x="1155" y="188"/>
                      <a:pt x="1121" y="182"/>
                      <a:pt x="1087" y="168"/>
                    </a:cubicBezTo>
                    <a:cubicBezTo>
                      <a:pt x="690" y="627"/>
                      <a:pt x="330" y="1120"/>
                      <a:pt x="21" y="1638"/>
                    </a:cubicBezTo>
                    <a:cubicBezTo>
                      <a:pt x="1" y="1665"/>
                      <a:pt x="29" y="1699"/>
                      <a:pt x="56" y="1699"/>
                    </a:cubicBezTo>
                    <a:cubicBezTo>
                      <a:pt x="66" y="1699"/>
                      <a:pt x="76" y="1695"/>
                      <a:pt x="83" y="1686"/>
                    </a:cubicBezTo>
                    <a:cubicBezTo>
                      <a:pt x="580" y="1096"/>
                      <a:pt x="1084" y="531"/>
                      <a:pt x="1611" y="0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9" name="Google Shape;519;p48"/>
              <p:cNvSpPr/>
              <p:nvPr/>
            </p:nvSpPr>
            <p:spPr>
              <a:xfrm>
                <a:off x="2059191" y="1021034"/>
                <a:ext cx="109971" cy="34502"/>
              </a:xfrm>
              <a:custGeom>
                <a:rect b="b" l="l" r="r" t="t"/>
                <a:pathLst>
                  <a:path extrusionOk="0" h="683" w="2177">
                    <a:moveTo>
                      <a:pt x="1648" y="1"/>
                    </a:moveTo>
                    <a:cubicBezTo>
                      <a:pt x="1501" y="1"/>
                      <a:pt x="1354" y="4"/>
                      <a:pt x="1206" y="11"/>
                    </a:cubicBezTo>
                    <a:lnTo>
                      <a:pt x="1" y="11"/>
                    </a:lnTo>
                    <a:cubicBezTo>
                      <a:pt x="38" y="118"/>
                      <a:pt x="131" y="203"/>
                      <a:pt x="271" y="213"/>
                    </a:cubicBezTo>
                    <a:cubicBezTo>
                      <a:pt x="744" y="244"/>
                      <a:pt x="1179" y="391"/>
                      <a:pt x="1583" y="638"/>
                    </a:cubicBezTo>
                    <a:cubicBezTo>
                      <a:pt x="1638" y="668"/>
                      <a:pt x="1689" y="682"/>
                      <a:pt x="1740" y="682"/>
                    </a:cubicBezTo>
                    <a:cubicBezTo>
                      <a:pt x="2001" y="682"/>
                      <a:pt x="2176" y="282"/>
                      <a:pt x="1892" y="107"/>
                    </a:cubicBezTo>
                    <a:cubicBezTo>
                      <a:pt x="1830" y="69"/>
                      <a:pt x="1768" y="35"/>
                      <a:pt x="1703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0" name="Google Shape;520;p48"/>
              <p:cNvSpPr/>
              <p:nvPr/>
            </p:nvSpPr>
            <p:spPr>
              <a:xfrm>
                <a:off x="1586210" y="1021236"/>
                <a:ext cx="104617" cy="34300"/>
              </a:xfrm>
              <a:custGeom>
                <a:rect b="b" l="l" r="r" t="t"/>
                <a:pathLst>
                  <a:path extrusionOk="0" h="679" w="2071">
                    <a:moveTo>
                      <a:pt x="361" y="0"/>
                    </a:moveTo>
                    <a:cubicBezTo>
                      <a:pt x="299" y="31"/>
                      <a:pt x="238" y="68"/>
                      <a:pt x="176" y="103"/>
                    </a:cubicBezTo>
                    <a:cubicBezTo>
                      <a:pt x="8" y="209"/>
                      <a:pt x="1" y="394"/>
                      <a:pt x="80" y="528"/>
                    </a:cubicBezTo>
                    <a:cubicBezTo>
                      <a:pt x="114" y="582"/>
                      <a:pt x="165" y="631"/>
                      <a:pt x="224" y="658"/>
                    </a:cubicBezTo>
                    <a:cubicBezTo>
                      <a:pt x="258" y="672"/>
                      <a:pt x="292" y="678"/>
                      <a:pt x="330" y="678"/>
                    </a:cubicBezTo>
                    <a:cubicBezTo>
                      <a:pt x="378" y="678"/>
                      <a:pt x="433" y="664"/>
                      <a:pt x="484" y="634"/>
                    </a:cubicBezTo>
                    <a:cubicBezTo>
                      <a:pt x="570" y="579"/>
                      <a:pt x="659" y="531"/>
                      <a:pt x="748" y="490"/>
                    </a:cubicBezTo>
                    <a:cubicBezTo>
                      <a:pt x="1077" y="329"/>
                      <a:pt x="1427" y="233"/>
                      <a:pt x="1797" y="209"/>
                    </a:cubicBezTo>
                    <a:cubicBezTo>
                      <a:pt x="1940" y="199"/>
                      <a:pt x="2029" y="114"/>
                      <a:pt x="2070" y="7"/>
                    </a:cubicBezTo>
                    <a:lnTo>
                      <a:pt x="539" y="7"/>
                    </a:lnTo>
                    <a:cubicBezTo>
                      <a:pt x="456" y="3"/>
                      <a:pt x="402" y="0"/>
                      <a:pt x="361" y="0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1" name="Google Shape;521;p48"/>
              <p:cNvSpPr/>
              <p:nvPr/>
            </p:nvSpPr>
            <p:spPr>
              <a:xfrm>
                <a:off x="1527055" y="1237041"/>
                <a:ext cx="706957" cy="141745"/>
              </a:xfrm>
              <a:custGeom>
                <a:rect b="b" l="l" r="r" t="t"/>
                <a:pathLst>
                  <a:path extrusionOk="0" h="2806" w="13995">
                    <a:moveTo>
                      <a:pt x="5297" y="0"/>
                    </a:moveTo>
                    <a:cubicBezTo>
                      <a:pt x="4944" y="0"/>
                      <a:pt x="4587" y="3"/>
                      <a:pt x="4235" y="24"/>
                    </a:cubicBezTo>
                    <a:cubicBezTo>
                      <a:pt x="3954" y="418"/>
                      <a:pt x="3430" y="774"/>
                      <a:pt x="2783" y="774"/>
                    </a:cubicBezTo>
                    <a:lnTo>
                      <a:pt x="2751" y="774"/>
                    </a:lnTo>
                    <a:cubicBezTo>
                      <a:pt x="2385" y="767"/>
                      <a:pt x="2056" y="585"/>
                      <a:pt x="1806" y="335"/>
                    </a:cubicBezTo>
                    <a:cubicBezTo>
                      <a:pt x="1230" y="466"/>
                      <a:pt x="679" y="685"/>
                      <a:pt x="296" y="1124"/>
                    </a:cubicBezTo>
                    <a:cubicBezTo>
                      <a:pt x="14" y="1449"/>
                      <a:pt x="0" y="1973"/>
                      <a:pt x="296" y="2295"/>
                    </a:cubicBezTo>
                    <a:cubicBezTo>
                      <a:pt x="508" y="2528"/>
                      <a:pt x="761" y="2689"/>
                      <a:pt x="1031" y="2805"/>
                    </a:cubicBezTo>
                    <a:lnTo>
                      <a:pt x="1693" y="2805"/>
                    </a:lnTo>
                    <a:cubicBezTo>
                      <a:pt x="3762" y="2805"/>
                      <a:pt x="5482" y="1962"/>
                      <a:pt x="5841" y="3"/>
                    </a:cubicBezTo>
                    <a:cubicBezTo>
                      <a:pt x="5660" y="0"/>
                      <a:pt x="5478" y="0"/>
                      <a:pt x="5297" y="0"/>
                    </a:cubicBezTo>
                    <a:close/>
                    <a:moveTo>
                      <a:pt x="7613" y="21"/>
                    </a:moveTo>
                    <a:lnTo>
                      <a:pt x="7613" y="21"/>
                    </a:lnTo>
                    <a:cubicBezTo>
                      <a:pt x="7975" y="1970"/>
                      <a:pt x="9692" y="2805"/>
                      <a:pt x="11754" y="2805"/>
                    </a:cubicBezTo>
                    <a:cubicBezTo>
                      <a:pt x="12408" y="2805"/>
                      <a:pt x="13035" y="2689"/>
                      <a:pt x="13614" y="2470"/>
                    </a:cubicBezTo>
                    <a:cubicBezTo>
                      <a:pt x="13994" y="1699"/>
                      <a:pt x="13857" y="678"/>
                      <a:pt x="12829" y="455"/>
                    </a:cubicBezTo>
                    <a:cubicBezTo>
                      <a:pt x="12514" y="391"/>
                      <a:pt x="12196" y="332"/>
                      <a:pt x="11877" y="284"/>
                    </a:cubicBezTo>
                    <a:cubicBezTo>
                      <a:pt x="11624" y="562"/>
                      <a:pt x="11278" y="767"/>
                      <a:pt x="10884" y="774"/>
                    </a:cubicBezTo>
                    <a:lnTo>
                      <a:pt x="10853" y="774"/>
                    </a:lnTo>
                    <a:cubicBezTo>
                      <a:pt x="10230" y="774"/>
                      <a:pt x="9719" y="446"/>
                      <a:pt x="9431" y="65"/>
                    </a:cubicBezTo>
                    <a:cubicBezTo>
                      <a:pt x="8825" y="38"/>
                      <a:pt x="8219" y="27"/>
                      <a:pt x="7613" y="21"/>
                    </a:cubicBezTo>
                    <a:close/>
                  </a:path>
                </a:pathLst>
              </a:custGeom>
              <a:solidFill>
                <a:srgbClr val="F9C8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2" name="Google Shape;522;p48"/>
              <p:cNvSpPr/>
              <p:nvPr/>
            </p:nvSpPr>
            <p:spPr>
              <a:xfrm>
                <a:off x="1809137" y="1021539"/>
                <a:ext cx="73247" cy="179682"/>
              </a:xfrm>
              <a:custGeom>
                <a:rect b="b" l="l" r="r" t="t"/>
                <a:pathLst>
                  <a:path extrusionOk="0" h="3557" w="1450">
                    <a:moveTo>
                      <a:pt x="0" y="1"/>
                    </a:moveTo>
                    <a:cubicBezTo>
                      <a:pt x="312" y="334"/>
                      <a:pt x="528" y="704"/>
                      <a:pt x="665" y="1005"/>
                    </a:cubicBezTo>
                    <a:cubicBezTo>
                      <a:pt x="915" y="1550"/>
                      <a:pt x="1083" y="2193"/>
                      <a:pt x="1189" y="3033"/>
                    </a:cubicBezTo>
                    <a:cubicBezTo>
                      <a:pt x="1207" y="3194"/>
                      <a:pt x="1223" y="3355"/>
                      <a:pt x="1240" y="3515"/>
                    </a:cubicBezTo>
                    <a:cubicBezTo>
                      <a:pt x="1313" y="3519"/>
                      <a:pt x="1381" y="3536"/>
                      <a:pt x="1449" y="3556"/>
                    </a:cubicBezTo>
                    <a:cubicBezTo>
                      <a:pt x="1433" y="3372"/>
                      <a:pt x="1412" y="3191"/>
                      <a:pt x="1392" y="3009"/>
                    </a:cubicBezTo>
                    <a:cubicBezTo>
                      <a:pt x="1323" y="2467"/>
                      <a:pt x="1193" y="1659"/>
                      <a:pt x="850" y="919"/>
                    </a:cubicBezTo>
                    <a:cubicBezTo>
                      <a:pt x="723" y="645"/>
                      <a:pt x="538" y="313"/>
                      <a:pt x="271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3" name="Google Shape;523;p48"/>
              <p:cNvSpPr/>
              <p:nvPr/>
            </p:nvSpPr>
            <p:spPr>
              <a:xfrm>
                <a:off x="1592827" y="1164146"/>
                <a:ext cx="156142" cy="112042"/>
              </a:xfrm>
              <a:custGeom>
                <a:rect b="b" l="l" r="r" t="t"/>
                <a:pathLst>
                  <a:path extrusionOk="0" h="2218" w="3091">
                    <a:moveTo>
                      <a:pt x="1182" y="1"/>
                    </a:moveTo>
                    <a:cubicBezTo>
                      <a:pt x="843" y="8"/>
                      <a:pt x="490" y="83"/>
                      <a:pt x="154" y="203"/>
                    </a:cubicBezTo>
                    <a:cubicBezTo>
                      <a:pt x="66" y="364"/>
                      <a:pt x="17" y="535"/>
                      <a:pt x="11" y="703"/>
                    </a:cubicBezTo>
                    <a:cubicBezTo>
                      <a:pt x="1" y="1035"/>
                      <a:pt x="192" y="1460"/>
                      <a:pt x="504" y="1778"/>
                    </a:cubicBezTo>
                    <a:cubicBezTo>
                      <a:pt x="754" y="2028"/>
                      <a:pt x="1083" y="2210"/>
                      <a:pt x="1449" y="2217"/>
                    </a:cubicBezTo>
                    <a:lnTo>
                      <a:pt x="1481" y="2217"/>
                    </a:lnTo>
                    <a:cubicBezTo>
                      <a:pt x="2128" y="2217"/>
                      <a:pt x="2652" y="1861"/>
                      <a:pt x="2933" y="1467"/>
                    </a:cubicBezTo>
                    <a:cubicBezTo>
                      <a:pt x="2997" y="1375"/>
                      <a:pt x="3049" y="1282"/>
                      <a:pt x="3090" y="1190"/>
                    </a:cubicBezTo>
                    <a:cubicBezTo>
                      <a:pt x="3022" y="1173"/>
                      <a:pt x="2964" y="1124"/>
                      <a:pt x="2923" y="1042"/>
                    </a:cubicBezTo>
                    <a:cubicBezTo>
                      <a:pt x="2803" y="792"/>
                      <a:pt x="2652" y="590"/>
                      <a:pt x="2480" y="439"/>
                    </a:cubicBezTo>
                    <a:lnTo>
                      <a:pt x="2480" y="439"/>
                    </a:lnTo>
                    <a:cubicBezTo>
                      <a:pt x="2563" y="621"/>
                      <a:pt x="2586" y="830"/>
                      <a:pt x="2532" y="1039"/>
                    </a:cubicBezTo>
                    <a:cubicBezTo>
                      <a:pt x="2429" y="1464"/>
                      <a:pt x="2049" y="1745"/>
                      <a:pt x="1631" y="1745"/>
                    </a:cubicBezTo>
                    <a:cubicBezTo>
                      <a:pt x="1555" y="1745"/>
                      <a:pt x="1481" y="1737"/>
                      <a:pt x="1405" y="1717"/>
                    </a:cubicBezTo>
                    <a:cubicBezTo>
                      <a:pt x="908" y="1593"/>
                      <a:pt x="603" y="1087"/>
                      <a:pt x="727" y="590"/>
                    </a:cubicBezTo>
                    <a:cubicBezTo>
                      <a:pt x="795" y="327"/>
                      <a:pt x="963" y="121"/>
                      <a:pt x="1182" y="1"/>
                    </a:cubicBezTo>
                    <a:close/>
                  </a:path>
                </a:pathLst>
              </a:custGeom>
              <a:solidFill>
                <a:srgbClr val="FFFDF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4" name="Google Shape;524;p48"/>
              <p:cNvSpPr/>
              <p:nvPr/>
            </p:nvSpPr>
            <p:spPr>
              <a:xfrm>
                <a:off x="1623289" y="1163994"/>
                <a:ext cx="100222" cy="88300"/>
              </a:xfrm>
              <a:custGeom>
                <a:rect b="b" l="l" r="r" t="t"/>
                <a:pathLst>
                  <a:path extrusionOk="0" h="1748" w="1984">
                    <a:moveTo>
                      <a:pt x="641" y="1"/>
                    </a:moveTo>
                    <a:cubicBezTo>
                      <a:pt x="620" y="1"/>
                      <a:pt x="600" y="1"/>
                      <a:pt x="579" y="4"/>
                    </a:cubicBezTo>
                    <a:cubicBezTo>
                      <a:pt x="360" y="124"/>
                      <a:pt x="192" y="330"/>
                      <a:pt x="124" y="593"/>
                    </a:cubicBezTo>
                    <a:cubicBezTo>
                      <a:pt x="0" y="1090"/>
                      <a:pt x="305" y="1596"/>
                      <a:pt x="802" y="1720"/>
                    </a:cubicBezTo>
                    <a:cubicBezTo>
                      <a:pt x="878" y="1740"/>
                      <a:pt x="952" y="1748"/>
                      <a:pt x="1028" y="1748"/>
                    </a:cubicBezTo>
                    <a:cubicBezTo>
                      <a:pt x="1446" y="1748"/>
                      <a:pt x="1826" y="1467"/>
                      <a:pt x="1929" y="1042"/>
                    </a:cubicBezTo>
                    <a:cubicBezTo>
                      <a:pt x="1983" y="833"/>
                      <a:pt x="1960" y="624"/>
                      <a:pt x="1877" y="442"/>
                    </a:cubicBezTo>
                    <a:cubicBezTo>
                      <a:pt x="1531" y="127"/>
                      <a:pt x="1100" y="1"/>
                      <a:pt x="641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5" name="Google Shape;525;p48"/>
              <p:cNvSpPr/>
              <p:nvPr/>
            </p:nvSpPr>
            <p:spPr>
              <a:xfrm>
                <a:off x="1525995" y="1133887"/>
                <a:ext cx="247018" cy="90876"/>
              </a:xfrm>
              <a:custGeom>
                <a:rect b="b" l="l" r="r" t="t"/>
                <a:pathLst>
                  <a:path extrusionOk="0" h="1799" w="4890">
                    <a:moveTo>
                      <a:pt x="2578" y="1"/>
                    </a:moveTo>
                    <a:cubicBezTo>
                      <a:pt x="1786" y="1"/>
                      <a:pt x="950" y="288"/>
                      <a:pt x="279" y="706"/>
                    </a:cubicBezTo>
                    <a:cubicBezTo>
                      <a:pt x="1" y="884"/>
                      <a:pt x="173" y="1285"/>
                      <a:pt x="433" y="1285"/>
                    </a:cubicBezTo>
                    <a:cubicBezTo>
                      <a:pt x="481" y="1285"/>
                      <a:pt x="535" y="1268"/>
                      <a:pt x="587" y="1237"/>
                    </a:cubicBezTo>
                    <a:cubicBezTo>
                      <a:pt x="858" y="1065"/>
                      <a:pt x="1163" y="915"/>
                      <a:pt x="1477" y="802"/>
                    </a:cubicBezTo>
                    <a:cubicBezTo>
                      <a:pt x="1813" y="682"/>
                      <a:pt x="2166" y="607"/>
                      <a:pt x="2505" y="600"/>
                    </a:cubicBezTo>
                    <a:cubicBezTo>
                      <a:pt x="2526" y="597"/>
                      <a:pt x="2546" y="597"/>
                      <a:pt x="2567" y="597"/>
                    </a:cubicBezTo>
                    <a:cubicBezTo>
                      <a:pt x="3026" y="597"/>
                      <a:pt x="3457" y="723"/>
                      <a:pt x="3803" y="1038"/>
                    </a:cubicBezTo>
                    <a:cubicBezTo>
                      <a:pt x="3975" y="1189"/>
                      <a:pt x="4126" y="1391"/>
                      <a:pt x="4246" y="1641"/>
                    </a:cubicBezTo>
                    <a:cubicBezTo>
                      <a:pt x="4287" y="1723"/>
                      <a:pt x="4345" y="1772"/>
                      <a:pt x="4413" y="1789"/>
                    </a:cubicBezTo>
                    <a:cubicBezTo>
                      <a:pt x="4434" y="1795"/>
                      <a:pt x="4454" y="1799"/>
                      <a:pt x="4478" y="1799"/>
                    </a:cubicBezTo>
                    <a:cubicBezTo>
                      <a:pt x="4677" y="1799"/>
                      <a:pt x="4889" y="1576"/>
                      <a:pt x="4773" y="1332"/>
                    </a:cubicBezTo>
                    <a:cubicBezTo>
                      <a:pt x="4307" y="371"/>
                      <a:pt x="3471" y="1"/>
                      <a:pt x="2578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6" name="Google Shape;526;p48"/>
              <p:cNvSpPr/>
              <p:nvPr/>
            </p:nvSpPr>
            <p:spPr>
              <a:xfrm>
                <a:off x="1994127" y="1164146"/>
                <a:ext cx="155940" cy="112042"/>
              </a:xfrm>
              <a:custGeom>
                <a:rect b="b" l="l" r="r" t="t"/>
                <a:pathLst>
                  <a:path extrusionOk="0" h="2218" w="3087">
                    <a:moveTo>
                      <a:pt x="1844" y="1"/>
                    </a:moveTo>
                    <a:cubicBezTo>
                      <a:pt x="2094" y="114"/>
                      <a:pt x="2288" y="336"/>
                      <a:pt x="2361" y="624"/>
                    </a:cubicBezTo>
                    <a:cubicBezTo>
                      <a:pt x="2487" y="1121"/>
                      <a:pt x="2182" y="1628"/>
                      <a:pt x="1686" y="1751"/>
                    </a:cubicBezTo>
                    <a:cubicBezTo>
                      <a:pt x="1610" y="1769"/>
                      <a:pt x="1535" y="1778"/>
                      <a:pt x="1460" y="1778"/>
                    </a:cubicBezTo>
                    <a:cubicBezTo>
                      <a:pt x="1042" y="1778"/>
                      <a:pt x="661" y="1498"/>
                      <a:pt x="559" y="1073"/>
                    </a:cubicBezTo>
                    <a:cubicBezTo>
                      <a:pt x="500" y="840"/>
                      <a:pt x="535" y="607"/>
                      <a:pt x="638" y="412"/>
                    </a:cubicBezTo>
                    <a:lnTo>
                      <a:pt x="638" y="412"/>
                    </a:lnTo>
                    <a:cubicBezTo>
                      <a:pt x="456" y="569"/>
                      <a:pt x="295" y="775"/>
                      <a:pt x="165" y="1042"/>
                    </a:cubicBezTo>
                    <a:cubicBezTo>
                      <a:pt x="124" y="1124"/>
                      <a:pt x="65" y="1173"/>
                      <a:pt x="0" y="1190"/>
                    </a:cubicBezTo>
                    <a:cubicBezTo>
                      <a:pt x="41" y="1296"/>
                      <a:pt x="106" y="1402"/>
                      <a:pt x="185" y="1508"/>
                    </a:cubicBezTo>
                    <a:cubicBezTo>
                      <a:pt x="473" y="1889"/>
                      <a:pt x="984" y="2217"/>
                      <a:pt x="1607" y="2217"/>
                    </a:cubicBezTo>
                    <a:lnTo>
                      <a:pt x="1638" y="2217"/>
                    </a:lnTo>
                    <a:cubicBezTo>
                      <a:pt x="2032" y="2210"/>
                      <a:pt x="2378" y="2005"/>
                      <a:pt x="2631" y="1727"/>
                    </a:cubicBezTo>
                    <a:cubicBezTo>
                      <a:pt x="2916" y="1419"/>
                      <a:pt x="3087" y="1018"/>
                      <a:pt x="3077" y="703"/>
                    </a:cubicBezTo>
                    <a:cubicBezTo>
                      <a:pt x="3069" y="535"/>
                      <a:pt x="3025" y="364"/>
                      <a:pt x="2936" y="206"/>
                    </a:cubicBezTo>
                    <a:cubicBezTo>
                      <a:pt x="2576" y="80"/>
                      <a:pt x="2203" y="1"/>
                      <a:pt x="1844" y="1"/>
                    </a:cubicBezTo>
                    <a:close/>
                  </a:path>
                </a:pathLst>
              </a:custGeom>
              <a:solidFill>
                <a:srgbClr val="FFFDF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7" name="Google Shape;527;p48"/>
              <p:cNvSpPr/>
              <p:nvPr/>
            </p:nvSpPr>
            <p:spPr>
              <a:xfrm>
                <a:off x="2019385" y="1164146"/>
                <a:ext cx="100424" cy="89866"/>
              </a:xfrm>
              <a:custGeom>
                <a:rect b="b" l="l" r="r" t="t"/>
                <a:pathLst>
                  <a:path extrusionOk="0" h="1779" w="1988">
                    <a:moveTo>
                      <a:pt x="1344" y="1"/>
                    </a:moveTo>
                    <a:cubicBezTo>
                      <a:pt x="898" y="1"/>
                      <a:pt x="480" y="121"/>
                      <a:pt x="138" y="412"/>
                    </a:cubicBezTo>
                    <a:cubicBezTo>
                      <a:pt x="35" y="607"/>
                      <a:pt x="0" y="840"/>
                      <a:pt x="59" y="1073"/>
                    </a:cubicBezTo>
                    <a:cubicBezTo>
                      <a:pt x="161" y="1498"/>
                      <a:pt x="542" y="1778"/>
                      <a:pt x="960" y="1778"/>
                    </a:cubicBezTo>
                    <a:cubicBezTo>
                      <a:pt x="1035" y="1778"/>
                      <a:pt x="1110" y="1769"/>
                      <a:pt x="1186" y="1751"/>
                    </a:cubicBezTo>
                    <a:cubicBezTo>
                      <a:pt x="1682" y="1628"/>
                      <a:pt x="1987" y="1121"/>
                      <a:pt x="1861" y="624"/>
                    </a:cubicBezTo>
                    <a:cubicBezTo>
                      <a:pt x="1788" y="336"/>
                      <a:pt x="1594" y="114"/>
                      <a:pt x="1344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8" name="Google Shape;528;p48"/>
              <p:cNvSpPr/>
              <p:nvPr/>
            </p:nvSpPr>
            <p:spPr>
              <a:xfrm>
                <a:off x="1969930" y="1133887"/>
                <a:ext cx="240906" cy="90876"/>
              </a:xfrm>
              <a:custGeom>
                <a:rect b="b" l="l" r="r" t="t"/>
                <a:pathLst>
                  <a:path extrusionOk="0" h="1799" w="4769">
                    <a:moveTo>
                      <a:pt x="2312" y="1"/>
                    </a:moveTo>
                    <a:cubicBezTo>
                      <a:pt x="1418" y="1"/>
                      <a:pt x="582" y="371"/>
                      <a:pt x="116" y="1332"/>
                    </a:cubicBezTo>
                    <a:cubicBezTo>
                      <a:pt x="0" y="1576"/>
                      <a:pt x="212" y="1799"/>
                      <a:pt x="411" y="1799"/>
                    </a:cubicBezTo>
                    <a:cubicBezTo>
                      <a:pt x="435" y="1799"/>
                      <a:pt x="456" y="1795"/>
                      <a:pt x="479" y="1789"/>
                    </a:cubicBezTo>
                    <a:cubicBezTo>
                      <a:pt x="544" y="1772"/>
                      <a:pt x="603" y="1723"/>
                      <a:pt x="644" y="1641"/>
                    </a:cubicBezTo>
                    <a:cubicBezTo>
                      <a:pt x="774" y="1374"/>
                      <a:pt x="935" y="1168"/>
                      <a:pt x="1117" y="1011"/>
                    </a:cubicBezTo>
                    <a:cubicBezTo>
                      <a:pt x="1459" y="720"/>
                      <a:pt x="1877" y="600"/>
                      <a:pt x="2323" y="600"/>
                    </a:cubicBezTo>
                    <a:cubicBezTo>
                      <a:pt x="2682" y="600"/>
                      <a:pt x="3055" y="679"/>
                      <a:pt x="3415" y="805"/>
                    </a:cubicBezTo>
                    <a:cubicBezTo>
                      <a:pt x="3730" y="915"/>
                      <a:pt x="4032" y="1065"/>
                      <a:pt x="4302" y="1237"/>
                    </a:cubicBezTo>
                    <a:cubicBezTo>
                      <a:pt x="4357" y="1268"/>
                      <a:pt x="4408" y="1285"/>
                      <a:pt x="4460" y="1285"/>
                    </a:cubicBezTo>
                    <a:cubicBezTo>
                      <a:pt x="4491" y="1285"/>
                      <a:pt x="4522" y="1278"/>
                      <a:pt x="4552" y="1268"/>
                    </a:cubicBezTo>
                    <a:cubicBezTo>
                      <a:pt x="4652" y="1226"/>
                      <a:pt x="4727" y="1131"/>
                      <a:pt x="4748" y="1021"/>
                    </a:cubicBezTo>
                    <a:cubicBezTo>
                      <a:pt x="4769" y="926"/>
                      <a:pt x="4745" y="823"/>
                      <a:pt x="4662" y="744"/>
                    </a:cubicBezTo>
                    <a:cubicBezTo>
                      <a:pt x="4645" y="730"/>
                      <a:pt x="4628" y="720"/>
                      <a:pt x="4611" y="706"/>
                    </a:cubicBezTo>
                    <a:cubicBezTo>
                      <a:pt x="4532" y="658"/>
                      <a:pt x="4453" y="613"/>
                      <a:pt x="4371" y="569"/>
                    </a:cubicBezTo>
                    <a:cubicBezTo>
                      <a:pt x="3747" y="227"/>
                      <a:pt x="3011" y="1"/>
                      <a:pt x="2312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9" name="Google Shape;529;p48"/>
              <p:cNvSpPr/>
              <p:nvPr/>
            </p:nvSpPr>
            <p:spPr>
              <a:xfrm>
                <a:off x="2328139" y="3065773"/>
                <a:ext cx="136896" cy="700390"/>
              </a:xfrm>
              <a:custGeom>
                <a:rect b="b" l="l" r="r" t="t"/>
                <a:pathLst>
                  <a:path extrusionOk="0" h="13865" w="2710">
                    <a:moveTo>
                      <a:pt x="2607" y="1"/>
                    </a:moveTo>
                    <a:cubicBezTo>
                      <a:pt x="2552" y="4842"/>
                      <a:pt x="2418" y="12131"/>
                      <a:pt x="2278" y="12474"/>
                    </a:cubicBezTo>
                    <a:cubicBezTo>
                      <a:pt x="1918" y="12731"/>
                      <a:pt x="1182" y="13255"/>
                      <a:pt x="0" y="13772"/>
                    </a:cubicBezTo>
                    <a:lnTo>
                      <a:pt x="41" y="13865"/>
                    </a:lnTo>
                    <a:cubicBezTo>
                      <a:pt x="1240" y="13340"/>
                      <a:pt x="1986" y="12809"/>
                      <a:pt x="2343" y="12553"/>
                    </a:cubicBezTo>
                    <a:cubicBezTo>
                      <a:pt x="2552" y="12406"/>
                      <a:pt x="2675" y="2910"/>
                      <a:pt x="2710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30" name="Google Shape;530;p48"/>
            <p:cNvSpPr/>
            <p:nvPr/>
          </p:nvSpPr>
          <p:spPr>
            <a:xfrm>
              <a:off x="8289475" y="1862450"/>
              <a:ext cx="88200" cy="88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48"/>
            <p:cNvSpPr/>
            <p:nvPr/>
          </p:nvSpPr>
          <p:spPr>
            <a:xfrm>
              <a:off x="9005675" y="1862450"/>
              <a:ext cx="88200" cy="88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32" name="Google Shape;532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16200" y="4454317"/>
            <a:ext cx="1675726" cy="4146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49"/>
          <p:cNvSpPr txBox="1"/>
          <p:nvPr/>
        </p:nvSpPr>
        <p:spPr>
          <a:xfrm>
            <a:off x="692675" y="522900"/>
            <a:ext cx="466200" cy="409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500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rPr>
              <a:t>CÁLCULOS</a:t>
            </a:r>
            <a:endParaRPr b="1" sz="3500">
              <a:solidFill>
                <a:srgbClr val="FFFFFF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538" name="Google Shape;538;p49"/>
          <p:cNvSpPr txBox="1"/>
          <p:nvPr/>
        </p:nvSpPr>
        <p:spPr>
          <a:xfrm>
            <a:off x="1711025" y="998850"/>
            <a:ext cx="67842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rPr>
              <a:t>Demanda </a:t>
            </a:r>
            <a:r>
              <a:rPr b="1" lang="es" sz="2000">
                <a:solidFill>
                  <a:srgbClr val="FCBF4A"/>
                </a:solidFill>
                <a:latin typeface="Advent Pro"/>
                <a:ea typeface="Advent Pro"/>
                <a:cs typeface="Advent Pro"/>
                <a:sym typeface="Advent Pro"/>
              </a:rPr>
              <a:t>=</a:t>
            </a:r>
            <a:r>
              <a:rPr b="1" lang="es" sz="2000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rPr>
              <a:t> Población </a:t>
            </a:r>
            <a:r>
              <a:rPr b="1" lang="es" sz="2000">
                <a:solidFill>
                  <a:srgbClr val="FCBF4A"/>
                </a:solidFill>
                <a:latin typeface="Advent Pro"/>
                <a:ea typeface="Advent Pro"/>
                <a:cs typeface="Advent Pro"/>
                <a:sym typeface="Advent Pro"/>
              </a:rPr>
              <a:t>x</a:t>
            </a:r>
            <a:r>
              <a:rPr b="1" lang="es" sz="2000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rPr>
              <a:t> Demanda por persona</a:t>
            </a:r>
            <a:endParaRPr b="1" sz="2000">
              <a:solidFill>
                <a:srgbClr val="FFFFFF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539" name="Google Shape;539;p49"/>
          <p:cNvSpPr/>
          <p:nvPr/>
        </p:nvSpPr>
        <p:spPr>
          <a:xfrm rot="5400000">
            <a:off x="6260925" y="369600"/>
            <a:ext cx="206400" cy="23745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28575">
            <a:solidFill>
              <a:srgbClr val="4BC4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49"/>
          <p:cNvSpPr txBox="1"/>
          <p:nvPr/>
        </p:nvSpPr>
        <p:spPr>
          <a:xfrm>
            <a:off x="5412875" y="1660075"/>
            <a:ext cx="1961400" cy="3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4BC4C4"/>
                </a:solidFill>
                <a:latin typeface="Advent Pro"/>
                <a:ea typeface="Advent Pro"/>
                <a:cs typeface="Advent Pro"/>
                <a:sym typeface="Advent Pro"/>
              </a:rPr>
              <a:t>Sensibilidad (PBI)</a:t>
            </a:r>
            <a:endParaRPr b="1">
              <a:solidFill>
                <a:srgbClr val="4BC4C4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541" name="Google Shape;541;p49"/>
          <p:cNvSpPr txBox="1"/>
          <p:nvPr/>
        </p:nvSpPr>
        <p:spPr>
          <a:xfrm>
            <a:off x="1711025" y="3589650"/>
            <a:ext cx="67842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rPr>
              <a:t>Alimento Disponible </a:t>
            </a:r>
            <a:r>
              <a:rPr b="1" lang="es" sz="2000">
                <a:solidFill>
                  <a:srgbClr val="FCBF4A"/>
                </a:solidFill>
                <a:latin typeface="Advent Pro"/>
                <a:ea typeface="Advent Pro"/>
                <a:cs typeface="Advent Pro"/>
                <a:sym typeface="Advent Pro"/>
              </a:rPr>
              <a:t>=</a:t>
            </a:r>
            <a:r>
              <a:rPr b="1" lang="es" sz="2000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rPr>
              <a:t> Producción </a:t>
            </a:r>
            <a:r>
              <a:rPr b="1" lang="es" sz="2000">
                <a:solidFill>
                  <a:srgbClr val="FCBF4A"/>
                </a:solidFill>
                <a:latin typeface="Advent Pro"/>
                <a:ea typeface="Advent Pro"/>
                <a:cs typeface="Advent Pro"/>
                <a:sym typeface="Advent Pro"/>
              </a:rPr>
              <a:t>-</a:t>
            </a:r>
            <a:r>
              <a:rPr b="1" lang="es" sz="2000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rPr>
              <a:t> Pérdida </a:t>
            </a:r>
            <a:r>
              <a:rPr b="1" lang="es" sz="2000">
                <a:solidFill>
                  <a:srgbClr val="FCBF4A"/>
                </a:solidFill>
                <a:latin typeface="Advent Pro"/>
                <a:ea typeface="Advent Pro"/>
                <a:cs typeface="Advent Pro"/>
                <a:sym typeface="Advent Pro"/>
              </a:rPr>
              <a:t>- </a:t>
            </a:r>
            <a:r>
              <a:rPr b="1" lang="es" sz="2000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rPr>
              <a:t>Exp</a:t>
            </a:r>
            <a:r>
              <a:rPr b="1" lang="es" sz="2000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rPr>
              <a:t>ortaciones</a:t>
            </a:r>
            <a:endParaRPr b="1" sz="2000">
              <a:solidFill>
                <a:srgbClr val="FFFFFF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542" name="Google Shape;542;p49"/>
          <p:cNvSpPr/>
          <p:nvPr/>
        </p:nvSpPr>
        <p:spPr>
          <a:xfrm rot="5400000">
            <a:off x="4810575" y="3596650"/>
            <a:ext cx="206400" cy="10326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28575">
            <a:solidFill>
              <a:srgbClr val="4BC4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49"/>
          <p:cNvSpPr txBox="1"/>
          <p:nvPr/>
        </p:nvSpPr>
        <p:spPr>
          <a:xfrm>
            <a:off x="3357825" y="4216200"/>
            <a:ext cx="2959500" cy="3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>
                <a:solidFill>
                  <a:srgbClr val="4BC4C4"/>
                </a:solidFill>
                <a:latin typeface="Advent Pro"/>
                <a:ea typeface="Advent Pro"/>
                <a:cs typeface="Advent Pro"/>
                <a:sym typeface="Advent Pro"/>
              </a:rPr>
              <a:t>Tierra, ganadería, rendimiento</a:t>
            </a:r>
            <a:endParaRPr b="1">
              <a:solidFill>
                <a:srgbClr val="4BC4C4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4BC4C4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544" name="Google Shape;544;p49"/>
          <p:cNvSpPr/>
          <p:nvPr/>
        </p:nvSpPr>
        <p:spPr>
          <a:xfrm rot="5400000">
            <a:off x="7338725" y="3354550"/>
            <a:ext cx="206400" cy="15168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28575">
            <a:solidFill>
              <a:srgbClr val="4BC4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49"/>
          <p:cNvSpPr txBox="1"/>
          <p:nvPr/>
        </p:nvSpPr>
        <p:spPr>
          <a:xfrm>
            <a:off x="5962175" y="4216200"/>
            <a:ext cx="2959500" cy="3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4BC4C4"/>
                </a:solidFill>
                <a:latin typeface="Advent Pro"/>
                <a:ea typeface="Advent Pro"/>
                <a:cs typeface="Advent Pro"/>
                <a:sym typeface="Advent Pro"/>
              </a:rPr>
              <a:t>Opciones de cultivo</a:t>
            </a:r>
            <a:endParaRPr b="1">
              <a:solidFill>
                <a:srgbClr val="4BC4C4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4BC4C4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546" name="Google Shape;546;p49"/>
          <p:cNvSpPr/>
          <p:nvPr/>
        </p:nvSpPr>
        <p:spPr>
          <a:xfrm rot="-5400000">
            <a:off x="5995375" y="3042588"/>
            <a:ext cx="206400" cy="10326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28575">
            <a:solidFill>
              <a:srgbClr val="4BC4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49"/>
          <p:cNvSpPr txBox="1"/>
          <p:nvPr/>
        </p:nvSpPr>
        <p:spPr>
          <a:xfrm>
            <a:off x="4618825" y="3090525"/>
            <a:ext cx="2959500" cy="3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4BC4C4"/>
                </a:solidFill>
                <a:latin typeface="Advent Pro"/>
                <a:ea typeface="Advent Pro"/>
                <a:cs typeface="Advent Pro"/>
                <a:sym typeface="Advent Pro"/>
              </a:rPr>
              <a:t>Infraestructura</a:t>
            </a:r>
            <a:endParaRPr b="1">
              <a:solidFill>
                <a:srgbClr val="4BC4C4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4BC4C4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cxnSp>
        <p:nvCxnSpPr>
          <p:cNvPr id="548" name="Google Shape;548;p49"/>
          <p:cNvCxnSpPr/>
          <p:nvPr/>
        </p:nvCxnSpPr>
        <p:spPr>
          <a:xfrm>
            <a:off x="1711025" y="2594450"/>
            <a:ext cx="7137600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dash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50"/>
          <p:cNvSpPr txBox="1"/>
          <p:nvPr/>
        </p:nvSpPr>
        <p:spPr>
          <a:xfrm>
            <a:off x="692675" y="522900"/>
            <a:ext cx="466200" cy="409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500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rPr>
              <a:t>CÁLCULOS</a:t>
            </a:r>
            <a:endParaRPr b="1" sz="3500">
              <a:solidFill>
                <a:srgbClr val="FFFFFF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554" name="Google Shape;554;p50"/>
          <p:cNvSpPr txBox="1"/>
          <p:nvPr/>
        </p:nvSpPr>
        <p:spPr>
          <a:xfrm>
            <a:off x="1690550" y="2294250"/>
            <a:ext cx="69570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rPr>
              <a:t>Producción </a:t>
            </a:r>
            <a:r>
              <a:rPr b="1" lang="es" sz="2000">
                <a:solidFill>
                  <a:srgbClr val="FCBF4A"/>
                </a:solidFill>
                <a:latin typeface="Advent Pro"/>
                <a:ea typeface="Advent Pro"/>
                <a:cs typeface="Advent Pro"/>
                <a:sym typeface="Advent Pro"/>
              </a:rPr>
              <a:t>=</a:t>
            </a:r>
            <a:r>
              <a:rPr b="1" lang="es" sz="2000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rPr>
              <a:t> Tierra </a:t>
            </a:r>
            <a:r>
              <a:rPr b="1" lang="es" sz="2000">
                <a:solidFill>
                  <a:srgbClr val="FCBF4A"/>
                </a:solidFill>
                <a:latin typeface="Advent Pro"/>
                <a:ea typeface="Advent Pro"/>
                <a:cs typeface="Advent Pro"/>
                <a:sym typeface="Advent Pro"/>
              </a:rPr>
              <a:t>x</a:t>
            </a:r>
            <a:r>
              <a:rPr b="1" lang="es" sz="2000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rPr>
              <a:t> Rendimiento</a:t>
            </a:r>
            <a:r>
              <a:rPr b="1" baseline="-25000" lang="es" sz="2000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rPr>
              <a:t>Tierra</a:t>
            </a:r>
            <a:r>
              <a:rPr b="1" lang="es" sz="2000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b="1" lang="es" sz="2000">
                <a:solidFill>
                  <a:srgbClr val="FCBF4A"/>
                </a:solidFill>
                <a:latin typeface="Advent Pro"/>
                <a:ea typeface="Advent Pro"/>
                <a:cs typeface="Advent Pro"/>
                <a:sym typeface="Advent Pro"/>
              </a:rPr>
              <a:t>+</a:t>
            </a:r>
            <a:r>
              <a:rPr b="1" lang="es" sz="2000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rPr>
              <a:t> Ganado </a:t>
            </a:r>
            <a:r>
              <a:rPr b="1" lang="es" sz="2000">
                <a:solidFill>
                  <a:srgbClr val="FCBF4A"/>
                </a:solidFill>
                <a:latin typeface="Advent Pro"/>
                <a:ea typeface="Advent Pro"/>
                <a:cs typeface="Advent Pro"/>
                <a:sym typeface="Advent Pro"/>
              </a:rPr>
              <a:t>x</a:t>
            </a:r>
            <a:r>
              <a:rPr b="1" lang="es" sz="2000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rPr>
              <a:t> Rendimiento</a:t>
            </a:r>
            <a:r>
              <a:rPr b="1" baseline="-25000" lang="es" sz="2000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rPr>
              <a:t>G</a:t>
            </a:r>
            <a:r>
              <a:rPr b="1" baseline="-25000" lang="es" sz="2000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rPr>
              <a:t>anado </a:t>
            </a:r>
            <a:endParaRPr b="1" baseline="-25000" sz="2000">
              <a:solidFill>
                <a:srgbClr val="FFFFFF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555" name="Google Shape;555;p50"/>
          <p:cNvSpPr/>
          <p:nvPr/>
        </p:nvSpPr>
        <p:spPr>
          <a:xfrm rot="5400000">
            <a:off x="4657050" y="2026525"/>
            <a:ext cx="206400" cy="16515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28575">
            <a:solidFill>
              <a:srgbClr val="4BC4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50"/>
          <p:cNvSpPr txBox="1"/>
          <p:nvPr/>
        </p:nvSpPr>
        <p:spPr>
          <a:xfrm>
            <a:off x="3779550" y="3025075"/>
            <a:ext cx="1961400" cy="3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4BC4C4"/>
                </a:solidFill>
                <a:latin typeface="Advent Pro"/>
                <a:ea typeface="Advent Pro"/>
                <a:cs typeface="Advent Pro"/>
                <a:sym typeface="Advent Pro"/>
              </a:rPr>
              <a:t>Agua y Fertilizantes</a:t>
            </a:r>
            <a:endParaRPr b="1">
              <a:solidFill>
                <a:srgbClr val="4BC4C4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cxnSp>
        <p:nvCxnSpPr>
          <p:cNvPr id="557" name="Google Shape;557;p50"/>
          <p:cNvCxnSpPr/>
          <p:nvPr/>
        </p:nvCxnSpPr>
        <p:spPr>
          <a:xfrm>
            <a:off x="7091000" y="1813075"/>
            <a:ext cx="348000" cy="453600"/>
          </a:xfrm>
          <a:prstGeom prst="straightConnector1">
            <a:avLst/>
          </a:prstGeom>
          <a:noFill/>
          <a:ln cap="flat" cmpd="sng" w="19050">
            <a:solidFill>
              <a:srgbClr val="4BC4C4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58" name="Google Shape;558;p50"/>
          <p:cNvCxnSpPr/>
          <p:nvPr/>
        </p:nvCxnSpPr>
        <p:spPr>
          <a:xfrm flipH="1">
            <a:off x="4755500" y="1813075"/>
            <a:ext cx="374100" cy="495300"/>
          </a:xfrm>
          <a:prstGeom prst="straightConnector1">
            <a:avLst/>
          </a:prstGeom>
          <a:noFill/>
          <a:ln cap="flat" cmpd="sng" w="19050">
            <a:solidFill>
              <a:srgbClr val="4BC4C4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59" name="Google Shape;559;p50"/>
          <p:cNvSpPr txBox="1"/>
          <p:nvPr/>
        </p:nvSpPr>
        <p:spPr>
          <a:xfrm>
            <a:off x="5129600" y="1476325"/>
            <a:ext cx="1961400" cy="3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4BC4C4"/>
                </a:solidFill>
                <a:latin typeface="Advent Pro"/>
                <a:ea typeface="Advent Pro"/>
                <a:cs typeface="Advent Pro"/>
                <a:sym typeface="Advent Pro"/>
              </a:rPr>
              <a:t>Prácticas de rendimiento</a:t>
            </a:r>
            <a:endParaRPr b="1">
              <a:solidFill>
                <a:srgbClr val="4BC4C4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560" name="Google Shape;560;p50"/>
          <p:cNvSpPr txBox="1"/>
          <p:nvPr/>
        </p:nvSpPr>
        <p:spPr>
          <a:xfrm>
            <a:off x="5351900" y="1815300"/>
            <a:ext cx="1516800" cy="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800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rPr>
              <a:t>Por ejemplo: semillas, especies</a:t>
            </a:r>
            <a:endParaRPr b="1" sz="800">
              <a:solidFill>
                <a:srgbClr val="FFFFFF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51"/>
          <p:cNvSpPr txBox="1"/>
          <p:nvPr/>
        </p:nvSpPr>
        <p:spPr>
          <a:xfrm>
            <a:off x="692675" y="522900"/>
            <a:ext cx="466200" cy="409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500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rPr>
              <a:t>CÁLCULOS</a:t>
            </a:r>
            <a:endParaRPr b="1" sz="3500">
              <a:solidFill>
                <a:srgbClr val="FFFFFF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cxnSp>
        <p:nvCxnSpPr>
          <p:cNvPr id="566" name="Google Shape;566;p51"/>
          <p:cNvCxnSpPr>
            <a:stCxn id="567" idx="1"/>
            <a:endCxn id="568" idx="0"/>
          </p:cNvCxnSpPr>
          <p:nvPr/>
        </p:nvCxnSpPr>
        <p:spPr>
          <a:xfrm flipH="1">
            <a:off x="2343950" y="2224375"/>
            <a:ext cx="796200" cy="723900"/>
          </a:xfrm>
          <a:prstGeom prst="straightConnector1">
            <a:avLst/>
          </a:prstGeom>
          <a:noFill/>
          <a:ln cap="flat" cmpd="sng" w="19050">
            <a:solidFill>
              <a:srgbClr val="4BC4C4"/>
            </a:solidFill>
            <a:prstDash val="solid"/>
            <a:round/>
            <a:headEnd len="med" w="med" type="stealth"/>
            <a:tailEnd len="med" w="med" type="stealth"/>
          </a:ln>
        </p:spPr>
      </p:cxnSp>
      <p:sp>
        <p:nvSpPr>
          <p:cNvPr id="569" name="Google Shape;569;p51"/>
          <p:cNvSpPr txBox="1"/>
          <p:nvPr/>
        </p:nvSpPr>
        <p:spPr>
          <a:xfrm>
            <a:off x="2503325" y="360825"/>
            <a:ext cx="5597100" cy="3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4500">
                <a:solidFill>
                  <a:srgbClr val="4BC4C4"/>
                </a:solidFill>
                <a:latin typeface="Advent Pro"/>
                <a:ea typeface="Advent Pro"/>
                <a:cs typeface="Advent Pro"/>
                <a:sym typeface="Advent Pro"/>
              </a:rPr>
              <a:t>5 USOS DE LA TIERRA</a:t>
            </a:r>
            <a:endParaRPr b="1" sz="4500">
              <a:solidFill>
                <a:srgbClr val="4BC4C4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568" name="Google Shape;568;p51"/>
          <p:cNvSpPr txBox="1"/>
          <p:nvPr/>
        </p:nvSpPr>
        <p:spPr>
          <a:xfrm>
            <a:off x="1547950" y="2948250"/>
            <a:ext cx="15921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rPr>
              <a:t>BOSQUES</a:t>
            </a:r>
            <a:endParaRPr b="1" sz="2000">
              <a:solidFill>
                <a:srgbClr val="FFFFFF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567" name="Google Shape;567;p51"/>
          <p:cNvSpPr txBox="1"/>
          <p:nvPr/>
        </p:nvSpPr>
        <p:spPr>
          <a:xfrm>
            <a:off x="3140150" y="1915075"/>
            <a:ext cx="21432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rPr>
              <a:t>TIERRA DE CULTIVO</a:t>
            </a:r>
            <a:endParaRPr b="1" sz="2000">
              <a:solidFill>
                <a:srgbClr val="FFFFFF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570" name="Google Shape;570;p51"/>
          <p:cNvSpPr txBox="1"/>
          <p:nvPr/>
        </p:nvSpPr>
        <p:spPr>
          <a:xfrm>
            <a:off x="6404325" y="1924350"/>
            <a:ext cx="8871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rPr>
              <a:t>PAST</a:t>
            </a:r>
            <a:r>
              <a:rPr b="1" lang="es" sz="2000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rPr>
              <a:t>O</a:t>
            </a:r>
            <a:endParaRPr b="1" sz="2000">
              <a:solidFill>
                <a:srgbClr val="FFFFFF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571" name="Google Shape;571;p51"/>
          <p:cNvSpPr txBox="1"/>
          <p:nvPr/>
        </p:nvSpPr>
        <p:spPr>
          <a:xfrm>
            <a:off x="7098900" y="2948250"/>
            <a:ext cx="13230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rPr>
              <a:t>DEHESA</a:t>
            </a:r>
            <a:endParaRPr b="1" sz="2000">
              <a:solidFill>
                <a:srgbClr val="FFFFFF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572" name="Google Shape;572;p51"/>
          <p:cNvSpPr txBox="1"/>
          <p:nvPr/>
        </p:nvSpPr>
        <p:spPr>
          <a:xfrm>
            <a:off x="4773425" y="3667925"/>
            <a:ext cx="12093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rPr>
              <a:t>DESIERTO</a:t>
            </a:r>
            <a:endParaRPr b="1" sz="2000">
              <a:solidFill>
                <a:srgbClr val="FFFFFF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cxnSp>
        <p:nvCxnSpPr>
          <p:cNvPr id="573" name="Google Shape;573;p51"/>
          <p:cNvCxnSpPr>
            <a:endCxn id="567" idx="3"/>
          </p:cNvCxnSpPr>
          <p:nvPr/>
        </p:nvCxnSpPr>
        <p:spPr>
          <a:xfrm rot="10800000">
            <a:off x="5283350" y="2224375"/>
            <a:ext cx="1864800" cy="740700"/>
          </a:xfrm>
          <a:prstGeom prst="straightConnector1">
            <a:avLst/>
          </a:prstGeom>
          <a:noFill/>
          <a:ln cap="flat" cmpd="sng" w="19050">
            <a:solidFill>
              <a:srgbClr val="4BC4C4"/>
            </a:solidFill>
            <a:prstDash val="solid"/>
            <a:round/>
            <a:headEnd len="med" w="med" type="stealth"/>
            <a:tailEnd len="med" w="med" type="stealth"/>
          </a:ln>
        </p:spPr>
      </p:cxnSp>
      <p:cxnSp>
        <p:nvCxnSpPr>
          <p:cNvPr id="574" name="Google Shape;574;p51"/>
          <p:cNvCxnSpPr>
            <a:stCxn id="571" idx="1"/>
            <a:endCxn id="568" idx="3"/>
          </p:cNvCxnSpPr>
          <p:nvPr/>
        </p:nvCxnSpPr>
        <p:spPr>
          <a:xfrm rot="10800000">
            <a:off x="3140100" y="3257550"/>
            <a:ext cx="3958800" cy="0"/>
          </a:xfrm>
          <a:prstGeom prst="straightConnector1">
            <a:avLst/>
          </a:prstGeom>
          <a:noFill/>
          <a:ln cap="flat" cmpd="sng" w="19050">
            <a:solidFill>
              <a:srgbClr val="4BC4C4"/>
            </a:solidFill>
            <a:prstDash val="solid"/>
            <a:round/>
            <a:headEnd len="med" w="med" type="stealth"/>
            <a:tailEnd len="med" w="med" type="stealth"/>
          </a:ln>
        </p:spPr>
      </p:cxnSp>
      <p:cxnSp>
        <p:nvCxnSpPr>
          <p:cNvPr id="575" name="Google Shape;575;p51"/>
          <p:cNvCxnSpPr>
            <a:stCxn id="572" idx="1"/>
            <a:endCxn id="568" idx="2"/>
          </p:cNvCxnSpPr>
          <p:nvPr/>
        </p:nvCxnSpPr>
        <p:spPr>
          <a:xfrm rot="10800000">
            <a:off x="2344025" y="3566825"/>
            <a:ext cx="2429400" cy="410400"/>
          </a:xfrm>
          <a:prstGeom prst="straightConnector1">
            <a:avLst/>
          </a:prstGeom>
          <a:noFill/>
          <a:ln cap="flat" cmpd="sng" w="19050">
            <a:solidFill>
              <a:srgbClr val="4BC4C4"/>
            </a:solidFill>
            <a:prstDash val="solid"/>
            <a:round/>
            <a:headEnd len="med" w="med" type="stealth"/>
            <a:tailEnd len="med" w="med" type="stealth"/>
          </a:ln>
        </p:spPr>
      </p:cxnSp>
      <p:cxnSp>
        <p:nvCxnSpPr>
          <p:cNvPr id="576" name="Google Shape;576;p51"/>
          <p:cNvCxnSpPr>
            <a:endCxn id="572" idx="3"/>
          </p:cNvCxnSpPr>
          <p:nvPr/>
        </p:nvCxnSpPr>
        <p:spPr>
          <a:xfrm flipH="1">
            <a:off x="5982725" y="3557525"/>
            <a:ext cx="1392300" cy="419700"/>
          </a:xfrm>
          <a:prstGeom prst="straightConnector1">
            <a:avLst/>
          </a:prstGeom>
          <a:noFill/>
          <a:ln cap="flat" cmpd="sng" w="19050">
            <a:solidFill>
              <a:srgbClr val="4BC4C4"/>
            </a:solidFill>
            <a:prstDash val="solid"/>
            <a:round/>
            <a:headEnd len="med" w="med" type="stealth"/>
            <a:tailEnd len="med" w="med" type="stealth"/>
          </a:ln>
        </p:spPr>
      </p:cxnSp>
      <p:cxnSp>
        <p:nvCxnSpPr>
          <p:cNvPr id="577" name="Google Shape;577;p51"/>
          <p:cNvCxnSpPr>
            <a:stCxn id="570" idx="1"/>
          </p:cNvCxnSpPr>
          <p:nvPr/>
        </p:nvCxnSpPr>
        <p:spPr>
          <a:xfrm flipH="1">
            <a:off x="2937525" y="2233650"/>
            <a:ext cx="3466800" cy="819600"/>
          </a:xfrm>
          <a:prstGeom prst="straightConnector1">
            <a:avLst/>
          </a:prstGeom>
          <a:noFill/>
          <a:ln cap="flat" cmpd="sng" w="19050">
            <a:solidFill>
              <a:srgbClr val="4BC4C4"/>
            </a:solidFill>
            <a:prstDash val="solid"/>
            <a:round/>
            <a:headEnd len="med" w="med" type="stealth"/>
            <a:tailEnd len="med" w="med" type="stealth"/>
          </a:ln>
        </p:spPr>
      </p:cxnSp>
      <p:cxnSp>
        <p:nvCxnSpPr>
          <p:cNvPr id="578" name="Google Shape;578;p51"/>
          <p:cNvCxnSpPr>
            <a:stCxn id="571" idx="0"/>
          </p:cNvCxnSpPr>
          <p:nvPr/>
        </p:nvCxnSpPr>
        <p:spPr>
          <a:xfrm rot="10800000">
            <a:off x="7173300" y="2460750"/>
            <a:ext cx="587100" cy="487500"/>
          </a:xfrm>
          <a:prstGeom prst="straightConnector1">
            <a:avLst/>
          </a:prstGeom>
          <a:noFill/>
          <a:ln cap="flat" cmpd="sng" w="19050">
            <a:solidFill>
              <a:srgbClr val="4BC4C4"/>
            </a:solidFill>
            <a:prstDash val="solid"/>
            <a:round/>
            <a:headEnd len="med" w="med" type="stealth"/>
            <a:tailEnd len="med" w="med" type="stealth"/>
          </a:ln>
        </p:spPr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52"/>
          <p:cNvSpPr txBox="1"/>
          <p:nvPr/>
        </p:nvSpPr>
        <p:spPr>
          <a:xfrm>
            <a:off x="692675" y="522900"/>
            <a:ext cx="466200" cy="409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500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rPr>
              <a:t>CÁLCULOS</a:t>
            </a:r>
            <a:endParaRPr b="1" sz="3500">
              <a:solidFill>
                <a:srgbClr val="FFFFFF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584" name="Google Shape;584;p52"/>
          <p:cNvSpPr txBox="1"/>
          <p:nvPr/>
        </p:nvSpPr>
        <p:spPr>
          <a:xfrm>
            <a:off x="1753575" y="1280800"/>
            <a:ext cx="69570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rPr>
              <a:t>Emisiones </a:t>
            </a:r>
            <a:r>
              <a:rPr b="1" lang="es" sz="2000">
                <a:solidFill>
                  <a:srgbClr val="FCBF4A"/>
                </a:solidFill>
                <a:latin typeface="Advent Pro"/>
                <a:ea typeface="Advent Pro"/>
                <a:cs typeface="Advent Pro"/>
                <a:sym typeface="Advent Pro"/>
              </a:rPr>
              <a:t>=</a:t>
            </a:r>
            <a:r>
              <a:rPr b="1" lang="es" sz="2000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rPr>
              <a:t> Tierra </a:t>
            </a:r>
            <a:r>
              <a:rPr b="1" lang="es" sz="2000">
                <a:solidFill>
                  <a:srgbClr val="FCBF4A"/>
                </a:solidFill>
                <a:latin typeface="Advent Pro"/>
                <a:ea typeface="Advent Pro"/>
                <a:cs typeface="Advent Pro"/>
                <a:sym typeface="Advent Pro"/>
              </a:rPr>
              <a:t>x</a:t>
            </a:r>
            <a:r>
              <a:rPr b="1" lang="es" sz="2000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rPr>
              <a:t> Factor</a:t>
            </a:r>
            <a:r>
              <a:rPr b="1" baseline="-25000" lang="es" sz="2000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rPr>
              <a:t>Tierra</a:t>
            </a:r>
            <a:r>
              <a:rPr b="1" lang="es" sz="2000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b="1" lang="es" sz="2000">
                <a:solidFill>
                  <a:srgbClr val="FCBF4A"/>
                </a:solidFill>
                <a:latin typeface="Advent Pro"/>
                <a:ea typeface="Advent Pro"/>
                <a:cs typeface="Advent Pro"/>
                <a:sym typeface="Advent Pro"/>
              </a:rPr>
              <a:t>+</a:t>
            </a:r>
            <a:r>
              <a:rPr b="1" lang="es" sz="2000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rPr>
              <a:t> Ganado </a:t>
            </a:r>
            <a:r>
              <a:rPr b="1" lang="es" sz="2000">
                <a:solidFill>
                  <a:srgbClr val="FCBF4A"/>
                </a:solidFill>
                <a:latin typeface="Advent Pro"/>
                <a:ea typeface="Advent Pro"/>
                <a:cs typeface="Advent Pro"/>
                <a:sym typeface="Advent Pro"/>
              </a:rPr>
              <a:t>x</a:t>
            </a:r>
            <a:r>
              <a:rPr b="1" lang="es" sz="2000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rPr>
              <a:t> Factor</a:t>
            </a:r>
            <a:r>
              <a:rPr b="1" baseline="-25000" lang="es" sz="2000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rPr>
              <a:t>Ganado</a:t>
            </a:r>
            <a:endParaRPr b="1" baseline="-25000" sz="2000">
              <a:solidFill>
                <a:srgbClr val="FFFFFF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cxnSp>
        <p:nvCxnSpPr>
          <p:cNvPr id="585" name="Google Shape;585;p52"/>
          <p:cNvCxnSpPr/>
          <p:nvPr/>
        </p:nvCxnSpPr>
        <p:spPr>
          <a:xfrm>
            <a:off x="6966050" y="640675"/>
            <a:ext cx="348000" cy="453600"/>
          </a:xfrm>
          <a:prstGeom prst="straightConnector1">
            <a:avLst/>
          </a:prstGeom>
          <a:noFill/>
          <a:ln cap="flat" cmpd="sng" w="19050">
            <a:solidFill>
              <a:srgbClr val="4BC4C4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86" name="Google Shape;586;p52"/>
          <p:cNvCxnSpPr/>
          <p:nvPr/>
        </p:nvCxnSpPr>
        <p:spPr>
          <a:xfrm flipH="1">
            <a:off x="4630550" y="640675"/>
            <a:ext cx="374100" cy="495300"/>
          </a:xfrm>
          <a:prstGeom prst="straightConnector1">
            <a:avLst/>
          </a:prstGeom>
          <a:noFill/>
          <a:ln cap="flat" cmpd="sng" w="19050">
            <a:solidFill>
              <a:srgbClr val="4BC4C4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87" name="Google Shape;587;p52"/>
          <p:cNvSpPr txBox="1"/>
          <p:nvPr/>
        </p:nvSpPr>
        <p:spPr>
          <a:xfrm>
            <a:off x="5004650" y="303925"/>
            <a:ext cx="1961400" cy="3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4BC4C4"/>
                </a:solidFill>
                <a:latin typeface="Advent Pro"/>
                <a:ea typeface="Advent Pro"/>
                <a:cs typeface="Advent Pro"/>
                <a:sym typeface="Advent Pro"/>
              </a:rPr>
              <a:t>Prácticas de emisiones</a:t>
            </a:r>
            <a:endParaRPr b="1">
              <a:solidFill>
                <a:srgbClr val="4BC4C4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588" name="Google Shape;588;p52"/>
          <p:cNvSpPr txBox="1"/>
          <p:nvPr/>
        </p:nvSpPr>
        <p:spPr>
          <a:xfrm>
            <a:off x="5226950" y="642900"/>
            <a:ext cx="15168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800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rPr>
              <a:t>Por ejemplo: e</a:t>
            </a:r>
            <a:r>
              <a:rPr b="1" lang="es" sz="800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rPr>
              <a:t>stiércol o manejo de escapada</a:t>
            </a:r>
            <a:endParaRPr b="1" sz="800">
              <a:solidFill>
                <a:srgbClr val="FFFFFF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589" name="Google Shape;589;p52"/>
          <p:cNvSpPr/>
          <p:nvPr/>
        </p:nvSpPr>
        <p:spPr>
          <a:xfrm rot="5400000">
            <a:off x="5040275" y="1347550"/>
            <a:ext cx="206400" cy="11349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28575">
            <a:solidFill>
              <a:srgbClr val="4BC4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p52"/>
          <p:cNvSpPr txBox="1"/>
          <p:nvPr/>
        </p:nvSpPr>
        <p:spPr>
          <a:xfrm>
            <a:off x="4162775" y="2002250"/>
            <a:ext cx="1961400" cy="3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4BC4C4"/>
                </a:solidFill>
                <a:latin typeface="Advent Pro"/>
                <a:ea typeface="Advent Pro"/>
                <a:cs typeface="Advent Pro"/>
                <a:sym typeface="Advent Pro"/>
              </a:rPr>
              <a:t>Fertilizantes</a:t>
            </a:r>
            <a:endParaRPr b="1">
              <a:solidFill>
                <a:srgbClr val="4BC4C4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cxnSp>
        <p:nvCxnSpPr>
          <p:cNvPr id="591" name="Google Shape;591;p52"/>
          <p:cNvCxnSpPr/>
          <p:nvPr/>
        </p:nvCxnSpPr>
        <p:spPr>
          <a:xfrm>
            <a:off x="1711025" y="2594450"/>
            <a:ext cx="7137600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592" name="Google Shape;592;p52"/>
          <p:cNvSpPr txBox="1"/>
          <p:nvPr/>
        </p:nvSpPr>
        <p:spPr>
          <a:xfrm>
            <a:off x="1741175" y="3231775"/>
            <a:ext cx="69570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rPr>
              <a:t>Cambios en el Nivel del Agua </a:t>
            </a:r>
            <a:r>
              <a:rPr b="1" lang="es" sz="2000">
                <a:solidFill>
                  <a:srgbClr val="FCBF4A"/>
                </a:solidFill>
                <a:latin typeface="Advent Pro"/>
                <a:ea typeface="Advent Pro"/>
                <a:cs typeface="Advent Pro"/>
                <a:sym typeface="Advent Pro"/>
              </a:rPr>
              <a:t>=</a:t>
            </a:r>
            <a:r>
              <a:rPr b="1" lang="es" sz="2000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rPr>
              <a:t> Lluvia </a:t>
            </a:r>
            <a:r>
              <a:rPr b="1" lang="es" sz="2000">
                <a:solidFill>
                  <a:srgbClr val="FCBF4A"/>
                </a:solidFill>
                <a:latin typeface="Advent Pro"/>
                <a:ea typeface="Advent Pro"/>
                <a:cs typeface="Advent Pro"/>
                <a:sym typeface="Advent Pro"/>
              </a:rPr>
              <a:t>-</a:t>
            </a:r>
            <a:r>
              <a:rPr b="1" lang="es" sz="2000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rPr>
              <a:t> Irrigación</a:t>
            </a:r>
            <a:endParaRPr b="1" baseline="-25000" sz="2000">
              <a:solidFill>
                <a:srgbClr val="FFFFFF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593" name="Google Shape;593;p52"/>
          <p:cNvSpPr txBox="1"/>
          <p:nvPr/>
        </p:nvSpPr>
        <p:spPr>
          <a:xfrm>
            <a:off x="4765325" y="3748125"/>
            <a:ext cx="7176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4BC4C4"/>
                </a:solidFill>
                <a:latin typeface="Advent Pro"/>
                <a:ea typeface="Advent Pro"/>
                <a:cs typeface="Advent Pro"/>
                <a:sym typeface="Advent Pro"/>
              </a:rPr>
              <a:t>Clima</a:t>
            </a:r>
            <a:endParaRPr b="1">
              <a:solidFill>
                <a:srgbClr val="4BC4C4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594" name="Google Shape;594;p52"/>
          <p:cNvSpPr txBox="1"/>
          <p:nvPr/>
        </p:nvSpPr>
        <p:spPr>
          <a:xfrm>
            <a:off x="5642950" y="4065975"/>
            <a:ext cx="10425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4BC4C4"/>
                </a:solidFill>
                <a:latin typeface="Advent Pro"/>
                <a:ea typeface="Advent Pro"/>
                <a:cs typeface="Advent Pro"/>
                <a:sym typeface="Advent Pro"/>
              </a:rPr>
              <a:t>Necesidad</a:t>
            </a:r>
            <a:endParaRPr b="1">
              <a:solidFill>
                <a:srgbClr val="4BC4C4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595" name="Google Shape;595;p52"/>
          <p:cNvSpPr txBox="1"/>
          <p:nvPr/>
        </p:nvSpPr>
        <p:spPr>
          <a:xfrm>
            <a:off x="6572600" y="4399575"/>
            <a:ext cx="11349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4BC4C4"/>
                </a:solidFill>
                <a:latin typeface="Advent Pro"/>
                <a:ea typeface="Advent Pro"/>
                <a:cs typeface="Advent Pro"/>
                <a:sym typeface="Advent Pro"/>
              </a:rPr>
              <a:t>Área Cubierta</a:t>
            </a:r>
            <a:endParaRPr b="1">
              <a:solidFill>
                <a:srgbClr val="4BC4C4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596" name="Google Shape;596;p52"/>
          <p:cNvSpPr txBox="1"/>
          <p:nvPr/>
        </p:nvSpPr>
        <p:spPr>
          <a:xfrm>
            <a:off x="7553775" y="3989200"/>
            <a:ext cx="11349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4BC4C4"/>
                </a:solidFill>
                <a:latin typeface="Advent Pro"/>
                <a:ea typeface="Advent Pro"/>
                <a:cs typeface="Advent Pro"/>
                <a:sym typeface="Advent Pro"/>
              </a:rPr>
              <a:t>Eficiencia</a:t>
            </a:r>
            <a:endParaRPr b="1">
              <a:solidFill>
                <a:srgbClr val="4BC4C4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cxnSp>
        <p:nvCxnSpPr>
          <p:cNvPr id="597" name="Google Shape;597;p52"/>
          <p:cNvCxnSpPr>
            <a:stCxn id="593" idx="3"/>
          </p:cNvCxnSpPr>
          <p:nvPr/>
        </p:nvCxnSpPr>
        <p:spPr>
          <a:xfrm flipH="1" rot="10800000">
            <a:off x="5482925" y="3679725"/>
            <a:ext cx="467700" cy="235200"/>
          </a:xfrm>
          <a:prstGeom prst="straightConnector1">
            <a:avLst/>
          </a:prstGeom>
          <a:noFill/>
          <a:ln cap="flat" cmpd="sng" w="19050">
            <a:solidFill>
              <a:srgbClr val="4BC4C4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98" name="Google Shape;598;p52"/>
          <p:cNvCxnSpPr>
            <a:endCxn id="594" idx="0"/>
          </p:cNvCxnSpPr>
          <p:nvPr/>
        </p:nvCxnSpPr>
        <p:spPr>
          <a:xfrm>
            <a:off x="6152200" y="3666975"/>
            <a:ext cx="12000" cy="399000"/>
          </a:xfrm>
          <a:prstGeom prst="straightConnector1">
            <a:avLst/>
          </a:prstGeom>
          <a:noFill/>
          <a:ln cap="flat" cmpd="sng" w="19050">
            <a:solidFill>
              <a:srgbClr val="4BC4C4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99" name="Google Shape;599;p52"/>
          <p:cNvCxnSpPr/>
          <p:nvPr/>
        </p:nvCxnSpPr>
        <p:spPr>
          <a:xfrm flipH="1" rot="10800000">
            <a:off x="6365725" y="3730125"/>
            <a:ext cx="467100" cy="302400"/>
          </a:xfrm>
          <a:prstGeom prst="straightConnector1">
            <a:avLst/>
          </a:prstGeom>
          <a:noFill/>
          <a:ln cap="flat" cmpd="sng" w="19050">
            <a:solidFill>
              <a:srgbClr val="4BC4C4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00" name="Google Shape;600;p52"/>
          <p:cNvCxnSpPr/>
          <p:nvPr/>
        </p:nvCxnSpPr>
        <p:spPr>
          <a:xfrm flipH="1" rot="10800000">
            <a:off x="7072450" y="3730175"/>
            <a:ext cx="12600" cy="630300"/>
          </a:xfrm>
          <a:prstGeom prst="straightConnector1">
            <a:avLst/>
          </a:prstGeom>
          <a:noFill/>
          <a:ln cap="flat" cmpd="sng" w="19050">
            <a:solidFill>
              <a:srgbClr val="4BC4C4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01" name="Google Shape;601;p52"/>
          <p:cNvCxnSpPr>
            <a:endCxn id="596" idx="0"/>
          </p:cNvCxnSpPr>
          <p:nvPr/>
        </p:nvCxnSpPr>
        <p:spPr>
          <a:xfrm>
            <a:off x="7553625" y="3667000"/>
            <a:ext cx="567600" cy="322200"/>
          </a:xfrm>
          <a:prstGeom prst="straightConnector1">
            <a:avLst/>
          </a:prstGeom>
          <a:noFill/>
          <a:ln cap="flat" cmpd="sng" w="19050">
            <a:solidFill>
              <a:srgbClr val="4BC4C4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53"/>
          <p:cNvSpPr txBox="1"/>
          <p:nvPr/>
        </p:nvSpPr>
        <p:spPr>
          <a:xfrm>
            <a:off x="692675" y="522900"/>
            <a:ext cx="177300" cy="409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00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rPr>
              <a:t>DIAGRAMA </a:t>
            </a:r>
            <a:endParaRPr b="1" sz="1500">
              <a:solidFill>
                <a:srgbClr val="FFFFFF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FFFFFF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00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rPr>
              <a:t>DE</a:t>
            </a:r>
            <a:endParaRPr b="1" sz="1500">
              <a:solidFill>
                <a:srgbClr val="FFFFFF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00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rPr>
              <a:t> FLUJO</a:t>
            </a:r>
            <a:endParaRPr b="1" sz="1500">
              <a:solidFill>
                <a:srgbClr val="FFFFFF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607" name="Google Shape;607;p53"/>
          <p:cNvSpPr txBox="1"/>
          <p:nvPr/>
        </p:nvSpPr>
        <p:spPr>
          <a:xfrm>
            <a:off x="1753575" y="1280800"/>
            <a:ext cx="69570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rPr>
              <a:t>Emisiones </a:t>
            </a:r>
            <a:r>
              <a:rPr b="1" lang="es" sz="2000">
                <a:solidFill>
                  <a:srgbClr val="FCBF4A"/>
                </a:solidFill>
                <a:latin typeface="Advent Pro"/>
                <a:ea typeface="Advent Pro"/>
                <a:cs typeface="Advent Pro"/>
                <a:sym typeface="Advent Pro"/>
              </a:rPr>
              <a:t>=</a:t>
            </a:r>
            <a:r>
              <a:rPr b="1" lang="es" sz="2000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rPr>
              <a:t> Tierra </a:t>
            </a:r>
            <a:r>
              <a:rPr b="1" lang="es" sz="2000">
                <a:solidFill>
                  <a:srgbClr val="FCBF4A"/>
                </a:solidFill>
                <a:latin typeface="Advent Pro"/>
                <a:ea typeface="Advent Pro"/>
                <a:cs typeface="Advent Pro"/>
                <a:sym typeface="Advent Pro"/>
              </a:rPr>
              <a:t>x</a:t>
            </a:r>
            <a:r>
              <a:rPr b="1" lang="es" sz="2000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rPr>
              <a:t> Factor</a:t>
            </a:r>
            <a:r>
              <a:rPr b="1" baseline="-25000" lang="es" sz="2000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rPr>
              <a:t>Tierra</a:t>
            </a:r>
            <a:r>
              <a:rPr b="1" lang="es" sz="2000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b="1" lang="es" sz="2000">
                <a:solidFill>
                  <a:srgbClr val="FCBF4A"/>
                </a:solidFill>
                <a:latin typeface="Advent Pro"/>
                <a:ea typeface="Advent Pro"/>
                <a:cs typeface="Advent Pro"/>
                <a:sym typeface="Advent Pro"/>
              </a:rPr>
              <a:t>+</a:t>
            </a:r>
            <a:r>
              <a:rPr b="1" lang="es" sz="2000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rPr>
              <a:t> Ganado </a:t>
            </a:r>
            <a:r>
              <a:rPr b="1" lang="es" sz="2000">
                <a:solidFill>
                  <a:srgbClr val="FCBF4A"/>
                </a:solidFill>
                <a:latin typeface="Advent Pro"/>
                <a:ea typeface="Advent Pro"/>
                <a:cs typeface="Advent Pro"/>
                <a:sym typeface="Advent Pro"/>
              </a:rPr>
              <a:t>x</a:t>
            </a:r>
            <a:r>
              <a:rPr b="1" lang="es" sz="2000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rPr>
              <a:t> Factor</a:t>
            </a:r>
            <a:r>
              <a:rPr b="1" baseline="-25000" lang="es" sz="2000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rPr>
              <a:t>Ganado</a:t>
            </a:r>
            <a:endParaRPr b="1" baseline="-25000" sz="2000">
              <a:solidFill>
                <a:srgbClr val="FFFFFF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cxnSp>
        <p:nvCxnSpPr>
          <p:cNvPr id="608" name="Google Shape;608;p53"/>
          <p:cNvCxnSpPr/>
          <p:nvPr/>
        </p:nvCxnSpPr>
        <p:spPr>
          <a:xfrm>
            <a:off x="6966050" y="640675"/>
            <a:ext cx="348000" cy="453600"/>
          </a:xfrm>
          <a:prstGeom prst="straightConnector1">
            <a:avLst/>
          </a:prstGeom>
          <a:noFill/>
          <a:ln cap="flat" cmpd="sng" w="19050">
            <a:solidFill>
              <a:srgbClr val="4BC4C4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09" name="Google Shape;609;p53"/>
          <p:cNvCxnSpPr/>
          <p:nvPr/>
        </p:nvCxnSpPr>
        <p:spPr>
          <a:xfrm flipH="1">
            <a:off x="4630550" y="640675"/>
            <a:ext cx="374100" cy="495300"/>
          </a:xfrm>
          <a:prstGeom prst="straightConnector1">
            <a:avLst/>
          </a:prstGeom>
          <a:noFill/>
          <a:ln cap="flat" cmpd="sng" w="19050">
            <a:solidFill>
              <a:srgbClr val="4BC4C4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10" name="Google Shape;610;p53"/>
          <p:cNvSpPr txBox="1"/>
          <p:nvPr/>
        </p:nvSpPr>
        <p:spPr>
          <a:xfrm>
            <a:off x="5004650" y="303925"/>
            <a:ext cx="1961400" cy="3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4BC4C4"/>
                </a:solidFill>
                <a:latin typeface="Advent Pro"/>
                <a:ea typeface="Advent Pro"/>
                <a:cs typeface="Advent Pro"/>
                <a:sym typeface="Advent Pro"/>
              </a:rPr>
              <a:t>Prácticas de emisiones</a:t>
            </a:r>
            <a:endParaRPr b="1">
              <a:solidFill>
                <a:srgbClr val="4BC4C4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611" name="Google Shape;611;p53"/>
          <p:cNvSpPr txBox="1"/>
          <p:nvPr/>
        </p:nvSpPr>
        <p:spPr>
          <a:xfrm>
            <a:off x="5226950" y="642900"/>
            <a:ext cx="15168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800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rPr>
              <a:t>Por ejemplo: estiércol o manejo de escapada</a:t>
            </a:r>
            <a:endParaRPr b="1" sz="800">
              <a:solidFill>
                <a:srgbClr val="FFFFFF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612" name="Google Shape;612;p53"/>
          <p:cNvSpPr/>
          <p:nvPr/>
        </p:nvSpPr>
        <p:spPr>
          <a:xfrm rot="5400000">
            <a:off x="5040275" y="1347550"/>
            <a:ext cx="206400" cy="11349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28575">
            <a:solidFill>
              <a:srgbClr val="4BC4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Google Shape;613;p53"/>
          <p:cNvSpPr txBox="1"/>
          <p:nvPr/>
        </p:nvSpPr>
        <p:spPr>
          <a:xfrm>
            <a:off x="4162775" y="2002250"/>
            <a:ext cx="1961400" cy="3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4BC4C4"/>
                </a:solidFill>
                <a:latin typeface="Advent Pro"/>
                <a:ea typeface="Advent Pro"/>
                <a:cs typeface="Advent Pro"/>
                <a:sym typeface="Advent Pro"/>
              </a:rPr>
              <a:t>Fertilizantes</a:t>
            </a:r>
            <a:endParaRPr b="1">
              <a:solidFill>
                <a:srgbClr val="4BC4C4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cxnSp>
        <p:nvCxnSpPr>
          <p:cNvPr id="614" name="Google Shape;614;p53"/>
          <p:cNvCxnSpPr/>
          <p:nvPr/>
        </p:nvCxnSpPr>
        <p:spPr>
          <a:xfrm>
            <a:off x="1711025" y="2594450"/>
            <a:ext cx="7137600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615" name="Google Shape;615;p53"/>
          <p:cNvSpPr txBox="1"/>
          <p:nvPr/>
        </p:nvSpPr>
        <p:spPr>
          <a:xfrm>
            <a:off x="1741175" y="3231775"/>
            <a:ext cx="69570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rPr>
              <a:t>Cambios en el Nivel del Agua </a:t>
            </a:r>
            <a:r>
              <a:rPr b="1" lang="es" sz="2000">
                <a:solidFill>
                  <a:srgbClr val="FCBF4A"/>
                </a:solidFill>
                <a:latin typeface="Advent Pro"/>
                <a:ea typeface="Advent Pro"/>
                <a:cs typeface="Advent Pro"/>
                <a:sym typeface="Advent Pro"/>
              </a:rPr>
              <a:t>=</a:t>
            </a:r>
            <a:r>
              <a:rPr b="1" lang="es" sz="2000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rPr>
              <a:t> Lluvia </a:t>
            </a:r>
            <a:r>
              <a:rPr b="1" lang="es" sz="2000">
                <a:solidFill>
                  <a:srgbClr val="FCBF4A"/>
                </a:solidFill>
                <a:latin typeface="Advent Pro"/>
                <a:ea typeface="Advent Pro"/>
                <a:cs typeface="Advent Pro"/>
                <a:sym typeface="Advent Pro"/>
              </a:rPr>
              <a:t>-</a:t>
            </a:r>
            <a:r>
              <a:rPr b="1" lang="es" sz="2000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rPr>
              <a:t> Irrigación</a:t>
            </a:r>
            <a:endParaRPr b="1" baseline="-25000" sz="2000">
              <a:solidFill>
                <a:srgbClr val="FFFFFF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616" name="Google Shape;616;p53"/>
          <p:cNvSpPr txBox="1"/>
          <p:nvPr/>
        </p:nvSpPr>
        <p:spPr>
          <a:xfrm>
            <a:off x="4765325" y="3748125"/>
            <a:ext cx="7176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4BC4C4"/>
                </a:solidFill>
                <a:latin typeface="Advent Pro"/>
                <a:ea typeface="Advent Pro"/>
                <a:cs typeface="Advent Pro"/>
                <a:sym typeface="Advent Pro"/>
              </a:rPr>
              <a:t>Clima</a:t>
            </a:r>
            <a:endParaRPr b="1">
              <a:solidFill>
                <a:srgbClr val="4BC4C4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617" name="Google Shape;617;p53"/>
          <p:cNvSpPr txBox="1"/>
          <p:nvPr/>
        </p:nvSpPr>
        <p:spPr>
          <a:xfrm>
            <a:off x="5642950" y="4065975"/>
            <a:ext cx="10425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4BC4C4"/>
                </a:solidFill>
                <a:latin typeface="Advent Pro"/>
                <a:ea typeface="Advent Pro"/>
                <a:cs typeface="Advent Pro"/>
                <a:sym typeface="Advent Pro"/>
              </a:rPr>
              <a:t>Necesidad</a:t>
            </a:r>
            <a:endParaRPr b="1">
              <a:solidFill>
                <a:srgbClr val="4BC4C4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618" name="Google Shape;618;p53"/>
          <p:cNvSpPr txBox="1"/>
          <p:nvPr/>
        </p:nvSpPr>
        <p:spPr>
          <a:xfrm>
            <a:off x="6572600" y="4399575"/>
            <a:ext cx="11349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4BC4C4"/>
                </a:solidFill>
                <a:latin typeface="Advent Pro"/>
                <a:ea typeface="Advent Pro"/>
                <a:cs typeface="Advent Pro"/>
                <a:sym typeface="Advent Pro"/>
              </a:rPr>
              <a:t>Área Cubierta</a:t>
            </a:r>
            <a:endParaRPr b="1">
              <a:solidFill>
                <a:srgbClr val="4BC4C4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619" name="Google Shape;619;p53"/>
          <p:cNvSpPr txBox="1"/>
          <p:nvPr/>
        </p:nvSpPr>
        <p:spPr>
          <a:xfrm>
            <a:off x="7553775" y="3989200"/>
            <a:ext cx="11349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4BC4C4"/>
                </a:solidFill>
                <a:latin typeface="Advent Pro"/>
                <a:ea typeface="Advent Pro"/>
                <a:cs typeface="Advent Pro"/>
                <a:sym typeface="Advent Pro"/>
              </a:rPr>
              <a:t>Eficiencia</a:t>
            </a:r>
            <a:endParaRPr b="1">
              <a:solidFill>
                <a:srgbClr val="4BC4C4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cxnSp>
        <p:nvCxnSpPr>
          <p:cNvPr id="620" name="Google Shape;620;p53"/>
          <p:cNvCxnSpPr>
            <a:stCxn id="616" idx="3"/>
          </p:cNvCxnSpPr>
          <p:nvPr/>
        </p:nvCxnSpPr>
        <p:spPr>
          <a:xfrm flipH="1" rot="10800000">
            <a:off x="5482925" y="3679725"/>
            <a:ext cx="467700" cy="235200"/>
          </a:xfrm>
          <a:prstGeom prst="straightConnector1">
            <a:avLst/>
          </a:prstGeom>
          <a:noFill/>
          <a:ln cap="flat" cmpd="sng" w="19050">
            <a:solidFill>
              <a:srgbClr val="4BC4C4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21" name="Google Shape;621;p53"/>
          <p:cNvCxnSpPr>
            <a:endCxn id="617" idx="0"/>
          </p:cNvCxnSpPr>
          <p:nvPr/>
        </p:nvCxnSpPr>
        <p:spPr>
          <a:xfrm>
            <a:off x="6152200" y="3666975"/>
            <a:ext cx="12000" cy="399000"/>
          </a:xfrm>
          <a:prstGeom prst="straightConnector1">
            <a:avLst/>
          </a:prstGeom>
          <a:noFill/>
          <a:ln cap="flat" cmpd="sng" w="19050">
            <a:solidFill>
              <a:srgbClr val="4BC4C4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22" name="Google Shape;622;p53"/>
          <p:cNvCxnSpPr/>
          <p:nvPr/>
        </p:nvCxnSpPr>
        <p:spPr>
          <a:xfrm flipH="1" rot="10800000">
            <a:off x="6365725" y="3730125"/>
            <a:ext cx="467100" cy="302400"/>
          </a:xfrm>
          <a:prstGeom prst="straightConnector1">
            <a:avLst/>
          </a:prstGeom>
          <a:noFill/>
          <a:ln cap="flat" cmpd="sng" w="19050">
            <a:solidFill>
              <a:srgbClr val="4BC4C4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23" name="Google Shape;623;p53"/>
          <p:cNvCxnSpPr/>
          <p:nvPr/>
        </p:nvCxnSpPr>
        <p:spPr>
          <a:xfrm flipH="1" rot="10800000">
            <a:off x="7072450" y="3730175"/>
            <a:ext cx="12600" cy="630300"/>
          </a:xfrm>
          <a:prstGeom prst="straightConnector1">
            <a:avLst/>
          </a:prstGeom>
          <a:noFill/>
          <a:ln cap="flat" cmpd="sng" w="19050">
            <a:solidFill>
              <a:srgbClr val="4BC4C4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24" name="Google Shape;624;p53"/>
          <p:cNvCxnSpPr>
            <a:endCxn id="619" idx="0"/>
          </p:cNvCxnSpPr>
          <p:nvPr/>
        </p:nvCxnSpPr>
        <p:spPr>
          <a:xfrm>
            <a:off x="7553625" y="3667000"/>
            <a:ext cx="567600" cy="322200"/>
          </a:xfrm>
          <a:prstGeom prst="straightConnector1">
            <a:avLst/>
          </a:prstGeom>
          <a:noFill/>
          <a:ln cap="flat" cmpd="sng" w="19050">
            <a:solidFill>
              <a:srgbClr val="4BC4C4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625" name="Google Shape;625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5089" y="318188"/>
            <a:ext cx="7613962" cy="4552525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53"/>
          <p:cNvSpPr txBox="1"/>
          <p:nvPr/>
        </p:nvSpPr>
        <p:spPr>
          <a:xfrm>
            <a:off x="996350" y="545600"/>
            <a:ext cx="177300" cy="409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00">
                <a:latin typeface="Advent Pro"/>
                <a:ea typeface="Advent Pro"/>
                <a:cs typeface="Advent Pro"/>
                <a:sym typeface="Advent Pro"/>
              </a:rPr>
              <a:t>ALPS</a:t>
            </a:r>
            <a:endParaRPr b="1" sz="1500">
              <a:latin typeface="Advent Pro"/>
              <a:ea typeface="Advent Pro"/>
              <a:cs typeface="Advent Pro"/>
              <a:sym typeface="Advent P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/>
          <p:nvPr>
            <p:ph idx="1" type="subTitle"/>
          </p:nvPr>
        </p:nvSpPr>
        <p:spPr>
          <a:xfrm>
            <a:off x="3420000" y="370375"/>
            <a:ext cx="5614800" cy="66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000"/>
              <a:t>Ustedes van a representar a una de las 5 delegaciones:</a:t>
            </a:r>
            <a:endParaRPr b="1" sz="3000"/>
          </a:p>
        </p:txBody>
      </p:sp>
      <p:pic>
        <p:nvPicPr>
          <p:cNvPr id="125" name="Google Shape;12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4275" y="1601500"/>
            <a:ext cx="390525" cy="409575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6" name="Google Shape;12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39038" y="2130300"/>
            <a:ext cx="381000" cy="409575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7" name="Google Shape;12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39038" y="2659100"/>
            <a:ext cx="381000" cy="400050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8" name="Google Shape;128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39038" y="3211550"/>
            <a:ext cx="381000" cy="400050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9" name="Google Shape;129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34288" y="3764000"/>
            <a:ext cx="390525" cy="409575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0" name="Google Shape;130;p18"/>
          <p:cNvSpPr txBox="1"/>
          <p:nvPr/>
        </p:nvSpPr>
        <p:spPr>
          <a:xfrm>
            <a:off x="3888800" y="1606338"/>
            <a:ext cx="23559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rPr>
              <a:t>Ministerio de Salud</a:t>
            </a:r>
            <a:endParaRPr b="1" sz="2000">
              <a:solidFill>
                <a:srgbClr val="FFFFFF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131" name="Google Shape;131;p18"/>
          <p:cNvSpPr txBox="1"/>
          <p:nvPr/>
        </p:nvSpPr>
        <p:spPr>
          <a:xfrm>
            <a:off x="3958225" y="2135125"/>
            <a:ext cx="32157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rPr>
              <a:t>Ministerio de Agricultura</a:t>
            </a:r>
            <a:endParaRPr b="1" sz="2000">
              <a:solidFill>
                <a:srgbClr val="FFFFFF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132" name="Google Shape;132;p18"/>
          <p:cNvSpPr txBox="1"/>
          <p:nvPr/>
        </p:nvSpPr>
        <p:spPr>
          <a:xfrm>
            <a:off x="3958225" y="2663900"/>
            <a:ext cx="23559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rPr>
              <a:t>Ministerio del Clima</a:t>
            </a:r>
            <a:endParaRPr b="1" sz="2000">
              <a:solidFill>
                <a:srgbClr val="FFFFFF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133" name="Google Shape;133;p18"/>
          <p:cNvSpPr txBox="1"/>
          <p:nvPr/>
        </p:nvSpPr>
        <p:spPr>
          <a:xfrm>
            <a:off x="3958225" y="3192675"/>
            <a:ext cx="53814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rPr>
              <a:t>Ministerio de Bosques</a:t>
            </a:r>
            <a:endParaRPr b="1" sz="2000">
              <a:solidFill>
                <a:srgbClr val="FFFFFF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134" name="Google Shape;134;p18"/>
          <p:cNvSpPr txBox="1"/>
          <p:nvPr/>
        </p:nvSpPr>
        <p:spPr>
          <a:xfrm>
            <a:off x="3958225" y="3768838"/>
            <a:ext cx="23559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rPr>
              <a:t>Ministerio del Agua</a:t>
            </a:r>
            <a:endParaRPr b="1" sz="2000">
              <a:solidFill>
                <a:srgbClr val="FFFFFF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54"/>
          <p:cNvSpPr txBox="1"/>
          <p:nvPr/>
        </p:nvSpPr>
        <p:spPr>
          <a:xfrm>
            <a:off x="654850" y="522900"/>
            <a:ext cx="177300" cy="409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00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rPr>
              <a:t>RESÚMEN </a:t>
            </a:r>
            <a:endParaRPr b="1" sz="1500">
              <a:solidFill>
                <a:srgbClr val="FFFFFF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FFFFFF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00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rPr>
              <a:t>DE </a:t>
            </a:r>
            <a:endParaRPr b="1" sz="1500">
              <a:solidFill>
                <a:srgbClr val="FFFFFF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FFFFFF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00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rPr>
              <a:t>ESTRATEGIA</a:t>
            </a:r>
            <a:endParaRPr b="1" sz="1500">
              <a:solidFill>
                <a:srgbClr val="FFFFFF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632" name="Google Shape;632;p54"/>
          <p:cNvSpPr txBox="1"/>
          <p:nvPr/>
        </p:nvSpPr>
        <p:spPr>
          <a:xfrm>
            <a:off x="971125" y="545600"/>
            <a:ext cx="177300" cy="409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00">
                <a:latin typeface="Advent Pro"/>
                <a:ea typeface="Advent Pro"/>
                <a:cs typeface="Advent Pro"/>
                <a:sym typeface="Advent Pro"/>
              </a:rPr>
              <a:t>ALPS</a:t>
            </a:r>
            <a:endParaRPr b="1" sz="1500">
              <a:latin typeface="Advent Pro"/>
              <a:ea typeface="Advent Pro"/>
              <a:cs typeface="Advent Pro"/>
              <a:sym typeface="Advent Pro"/>
            </a:endParaRPr>
          </a:p>
        </p:txBody>
      </p:sp>
      <p:pic>
        <p:nvPicPr>
          <p:cNvPr id="633" name="Google Shape;633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2875" y="252950"/>
            <a:ext cx="7528726" cy="46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/>
          <p:nvPr>
            <p:ph type="ctrTitle"/>
          </p:nvPr>
        </p:nvSpPr>
        <p:spPr>
          <a:xfrm>
            <a:off x="148150" y="632550"/>
            <a:ext cx="1592400" cy="387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4"/>
                </a:solidFill>
              </a:rPr>
              <a:t>12 POLICIES</a:t>
            </a:r>
            <a:endParaRPr>
              <a:solidFill>
                <a:schemeClr val="accent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</a:rPr>
              <a:t>60 TOKENS</a:t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</a:rPr>
              <a:t>2 RONDAS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40" name="Google Shape;14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3625" y="374313"/>
            <a:ext cx="6861600" cy="439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/>
          <p:nvPr>
            <p:ph type="ctrTitle"/>
          </p:nvPr>
        </p:nvSpPr>
        <p:spPr>
          <a:xfrm>
            <a:off x="148150" y="632550"/>
            <a:ext cx="1592400" cy="387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</a:rPr>
              <a:t>12 POLICIES</a:t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1"/>
                </a:solidFill>
              </a:rPr>
              <a:t>60 TOKENS</a:t>
            </a:r>
            <a:endParaRPr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</a:rPr>
              <a:t>2 RONDAS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46" name="Google Shape;14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35850" y="1558350"/>
            <a:ext cx="3887524" cy="3190575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7" name="Google Shape;147;p20"/>
          <p:cNvSpPr txBox="1"/>
          <p:nvPr/>
        </p:nvSpPr>
        <p:spPr>
          <a:xfrm>
            <a:off x="1300275" y="368325"/>
            <a:ext cx="78438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200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rPr>
              <a:t>12 tokens por grupo de interés </a:t>
            </a:r>
            <a:endParaRPr b="1" sz="2200">
              <a:solidFill>
                <a:srgbClr val="FFFFFF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200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rPr>
              <a:t>Cada uno representa el 10% de las posibles políticas de impacto</a:t>
            </a:r>
            <a:endParaRPr b="1" sz="2200">
              <a:solidFill>
                <a:srgbClr val="FFFFFF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 txBox="1"/>
          <p:nvPr>
            <p:ph type="ctrTitle"/>
          </p:nvPr>
        </p:nvSpPr>
        <p:spPr>
          <a:xfrm>
            <a:off x="148150" y="632550"/>
            <a:ext cx="1592400" cy="387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</a:rPr>
              <a:t>12 POLICIES</a:t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1"/>
                </a:solidFill>
              </a:rPr>
              <a:t>60 TOKENS</a:t>
            </a:r>
            <a:endParaRPr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</a:rPr>
              <a:t>2 RONDAS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53" name="Google Shape;15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9975" y="152400"/>
            <a:ext cx="4363319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1"/>
          <p:cNvSpPr txBox="1"/>
          <p:nvPr/>
        </p:nvSpPr>
        <p:spPr>
          <a:xfrm>
            <a:off x="6216175" y="321025"/>
            <a:ext cx="2696700" cy="1205100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600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rPr>
              <a:t>1 token = 10% de esfuerzo</a:t>
            </a:r>
            <a:endParaRPr sz="1600">
              <a:solidFill>
                <a:srgbClr val="FFFFFF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600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rPr>
              <a:t>5 tokens = Mitad de esfuerzo</a:t>
            </a:r>
            <a:endParaRPr sz="1600">
              <a:solidFill>
                <a:srgbClr val="FFFFFF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rPr>
              <a:t>10 tokens = Esfuerzo total</a:t>
            </a:r>
            <a:endParaRPr sz="1600"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155" name="Google Shape;155;p21"/>
          <p:cNvSpPr txBox="1"/>
          <p:nvPr/>
        </p:nvSpPr>
        <p:spPr>
          <a:xfrm>
            <a:off x="6247075" y="1867175"/>
            <a:ext cx="2634900" cy="29373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600">
                <a:latin typeface="Advent Pro"/>
                <a:ea typeface="Advent Pro"/>
                <a:cs typeface="Advent Pro"/>
                <a:sym typeface="Advent Pro"/>
              </a:rPr>
              <a:t>Izquierda DISMINUYE (‘reduce’)</a:t>
            </a:r>
            <a:endParaRPr sz="1600"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latin typeface="Advent Pro"/>
                <a:ea typeface="Advent Pro"/>
                <a:cs typeface="Advent Pro"/>
                <a:sym typeface="Advent Pro"/>
              </a:rPr>
              <a:t>Derecha AUMENTA (‘increase’)</a:t>
            </a:r>
            <a:endParaRPr sz="1600"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Advent Pro"/>
              <a:buChar char="●"/>
            </a:pPr>
            <a:r>
              <a:rPr lang="es" sz="1600">
                <a:latin typeface="Advent Pro"/>
                <a:ea typeface="Advent Pro"/>
                <a:cs typeface="Advent Pro"/>
                <a:sym typeface="Advent Pro"/>
              </a:rPr>
              <a:t>Añadir tokens desde el</a:t>
            </a:r>
            <a:br>
              <a:rPr lang="es" sz="1600">
                <a:latin typeface="Advent Pro"/>
                <a:ea typeface="Advent Pro"/>
                <a:cs typeface="Advent Pro"/>
                <a:sym typeface="Advent Pro"/>
              </a:rPr>
            </a:br>
            <a:r>
              <a:rPr lang="es" sz="1600">
                <a:latin typeface="Advent Pro"/>
                <a:ea typeface="Advent Pro"/>
                <a:cs typeface="Advent Pro"/>
                <a:sym typeface="Advent Pro"/>
              </a:rPr>
              <a:t> centro hacia afuera</a:t>
            </a:r>
            <a:br>
              <a:rPr lang="es" sz="1600">
                <a:latin typeface="Advent Pro"/>
                <a:ea typeface="Advent Pro"/>
                <a:cs typeface="Advent Pro"/>
                <a:sym typeface="Advent Pro"/>
              </a:rPr>
            </a:br>
            <a:endParaRPr sz="1600">
              <a:latin typeface="Advent Pro"/>
              <a:ea typeface="Advent Pro"/>
              <a:cs typeface="Advent Pro"/>
              <a:sym typeface="Advent Pr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Advent Pro"/>
              <a:buChar char="●"/>
            </a:pPr>
            <a:r>
              <a:rPr lang="es" sz="1600">
                <a:latin typeface="Advent Pro"/>
                <a:ea typeface="Advent Pro"/>
                <a:cs typeface="Advent Pro"/>
                <a:sym typeface="Advent Pro"/>
              </a:rPr>
              <a:t>Algunos niveles pueden aumentar o disminuir</a:t>
            </a:r>
            <a:br>
              <a:rPr lang="es" sz="1600">
                <a:latin typeface="Advent Pro"/>
                <a:ea typeface="Advent Pro"/>
                <a:cs typeface="Advent Pro"/>
                <a:sym typeface="Advent Pro"/>
              </a:rPr>
            </a:br>
            <a:endParaRPr sz="1600">
              <a:latin typeface="Advent Pro"/>
              <a:ea typeface="Advent Pro"/>
              <a:cs typeface="Advent Pro"/>
              <a:sym typeface="Advent Pr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Advent Pro"/>
              <a:buChar char="●"/>
            </a:pPr>
            <a:r>
              <a:rPr lang="es" sz="1600">
                <a:latin typeface="Advent Pro"/>
                <a:ea typeface="Advent Pro"/>
                <a:cs typeface="Advent Pro"/>
                <a:sym typeface="Advent Pro"/>
              </a:rPr>
              <a:t>Los tokens se pueden cancelar entre sí</a:t>
            </a:r>
            <a:endParaRPr sz="1600">
              <a:latin typeface="Advent Pro"/>
              <a:ea typeface="Advent Pro"/>
              <a:cs typeface="Advent Pro"/>
              <a:sym typeface="Advent Pr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 txBox="1"/>
          <p:nvPr>
            <p:ph type="ctrTitle"/>
          </p:nvPr>
        </p:nvSpPr>
        <p:spPr>
          <a:xfrm>
            <a:off x="148150" y="632550"/>
            <a:ext cx="1592400" cy="387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</a:rPr>
              <a:t>12 POLICIES</a:t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</a:rPr>
              <a:t>60 TOKENS</a:t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1"/>
                </a:solidFill>
              </a:rPr>
              <a:t>2 RONDAS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61" name="Google Shape;161;p22"/>
          <p:cNvSpPr txBox="1"/>
          <p:nvPr/>
        </p:nvSpPr>
        <p:spPr>
          <a:xfrm>
            <a:off x="1816600" y="379525"/>
            <a:ext cx="5533200" cy="39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500">
                <a:latin typeface="Advent Pro"/>
                <a:ea typeface="Advent Pro"/>
                <a:cs typeface="Advent Pro"/>
                <a:sym typeface="Advent Pro"/>
              </a:rPr>
              <a:t>PROPUESTA DE LA ASAMBLEA</a:t>
            </a:r>
            <a:endParaRPr b="1" sz="3500"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162" name="Google Shape;162;p22"/>
          <p:cNvSpPr txBox="1"/>
          <p:nvPr/>
        </p:nvSpPr>
        <p:spPr>
          <a:xfrm>
            <a:off x="2017225" y="971525"/>
            <a:ext cx="6593400" cy="40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dvent Pro"/>
              <a:buChar char="-"/>
            </a:pPr>
            <a:r>
              <a:rPr lang="es" sz="1800">
                <a:latin typeface="Advent Pro"/>
                <a:ea typeface="Advent Pro"/>
                <a:cs typeface="Advent Pro"/>
                <a:sym typeface="Advent Pro"/>
              </a:rPr>
              <a:t>Revisar las hojas informativas (briefings)</a:t>
            </a:r>
            <a:br>
              <a:rPr lang="es" sz="1800">
                <a:latin typeface="Advent Pro"/>
                <a:ea typeface="Advent Pro"/>
                <a:cs typeface="Advent Pro"/>
                <a:sym typeface="Advent Pro"/>
              </a:rPr>
            </a:br>
            <a:endParaRPr sz="500">
              <a:latin typeface="Advent Pro"/>
              <a:ea typeface="Advent Pro"/>
              <a:cs typeface="Advent Pro"/>
              <a:sym typeface="Advent Pr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dvent Pro"/>
              <a:buChar char="-"/>
            </a:pPr>
            <a:r>
              <a:rPr lang="es" sz="1800">
                <a:latin typeface="Advent Pro"/>
                <a:ea typeface="Advent Pro"/>
                <a:cs typeface="Advent Pro"/>
                <a:sym typeface="Advent Pro"/>
              </a:rPr>
              <a:t>Formular la  estrategia de negociación</a:t>
            </a:r>
            <a:br>
              <a:rPr lang="es" sz="1800">
                <a:latin typeface="Advent Pro"/>
                <a:ea typeface="Advent Pro"/>
                <a:cs typeface="Advent Pro"/>
                <a:sym typeface="Advent Pro"/>
              </a:rPr>
            </a:br>
            <a:endParaRPr sz="500">
              <a:latin typeface="Advent Pro"/>
              <a:ea typeface="Advent Pro"/>
              <a:cs typeface="Advent Pro"/>
              <a:sym typeface="Advent Pr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dvent Pro"/>
              <a:buChar char="-"/>
            </a:pPr>
            <a:r>
              <a:rPr lang="es" sz="1800">
                <a:latin typeface="Advent Pro"/>
                <a:ea typeface="Advent Pro"/>
                <a:cs typeface="Advent Pro"/>
                <a:sym typeface="Advent Pro"/>
              </a:rPr>
              <a:t>Seleccionar una política para probar en el simulador</a:t>
            </a:r>
            <a:br>
              <a:rPr lang="es" sz="1800">
                <a:latin typeface="Advent Pro"/>
                <a:ea typeface="Advent Pro"/>
                <a:cs typeface="Advent Pro"/>
                <a:sym typeface="Advent Pro"/>
              </a:rPr>
            </a:br>
            <a:endParaRPr sz="500">
              <a:latin typeface="Advent Pro"/>
              <a:ea typeface="Advent Pro"/>
              <a:cs typeface="Advent Pro"/>
              <a:sym typeface="Advent Pr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dvent Pro"/>
              <a:buChar char="-"/>
            </a:pPr>
            <a:r>
              <a:rPr lang="es" sz="1800">
                <a:latin typeface="Advent Pro"/>
                <a:ea typeface="Advent Pro"/>
                <a:cs typeface="Advent Pro"/>
                <a:sym typeface="Advent Pro"/>
              </a:rPr>
              <a:t>Compartir la política y las razones de la elección</a:t>
            </a:r>
            <a:br>
              <a:rPr lang="es" sz="1800">
                <a:latin typeface="Advent Pro"/>
                <a:ea typeface="Advent Pro"/>
                <a:cs typeface="Advent Pro"/>
                <a:sym typeface="Advent Pro"/>
              </a:rPr>
            </a:br>
            <a:endParaRPr sz="500">
              <a:latin typeface="Advent Pro"/>
              <a:ea typeface="Advent Pro"/>
              <a:cs typeface="Advent Pro"/>
              <a:sym typeface="Advent Pr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dvent Pro"/>
              <a:buChar char="-"/>
            </a:pPr>
            <a:r>
              <a:rPr lang="es" sz="1800">
                <a:latin typeface="Advent Pro"/>
                <a:ea typeface="Advent Pro"/>
                <a:cs typeface="Advent Pro"/>
                <a:sym typeface="Advent Pro"/>
              </a:rPr>
              <a:t>Formular la estrategia de negociación (distribuir 10 tokens a lo largo de 12 políticas)</a:t>
            </a:r>
            <a:br>
              <a:rPr lang="es" sz="1800">
                <a:latin typeface="Advent Pro"/>
                <a:ea typeface="Advent Pro"/>
                <a:cs typeface="Advent Pro"/>
                <a:sym typeface="Advent Pro"/>
              </a:rPr>
            </a:br>
            <a:endParaRPr sz="500">
              <a:latin typeface="Advent Pro"/>
              <a:ea typeface="Advent Pro"/>
              <a:cs typeface="Advent Pro"/>
              <a:sym typeface="Advent Pr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dvent Pro"/>
              <a:buChar char="-"/>
            </a:pPr>
            <a:r>
              <a:rPr lang="es" sz="1800">
                <a:latin typeface="Advent Pro"/>
                <a:ea typeface="Advent Pro"/>
                <a:cs typeface="Advent Pro"/>
                <a:sym typeface="Advent Pro"/>
              </a:rPr>
              <a:t>Conversar con los demás equipos y negociar el mejor resultado posible para el grupo</a:t>
            </a:r>
            <a:endParaRPr sz="1800"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163" name="Google Shape;163;p22"/>
          <p:cNvSpPr/>
          <p:nvPr/>
        </p:nvSpPr>
        <p:spPr>
          <a:xfrm>
            <a:off x="7161100" y="1100248"/>
            <a:ext cx="762600" cy="58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2"/>
          <p:cNvSpPr/>
          <p:nvPr/>
        </p:nvSpPr>
        <p:spPr>
          <a:xfrm>
            <a:off x="7991971" y="1100248"/>
            <a:ext cx="762600" cy="58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2"/>
          <p:cNvSpPr txBox="1"/>
          <p:nvPr/>
        </p:nvSpPr>
        <p:spPr>
          <a:xfrm>
            <a:off x="7161100" y="1291200"/>
            <a:ext cx="762600" cy="20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Anton"/>
                <a:ea typeface="Anton"/>
                <a:cs typeface="Anton"/>
                <a:sym typeface="Anton"/>
              </a:rPr>
              <a:t>ROUND 1</a:t>
            </a:r>
            <a:endParaRPr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66" name="Google Shape;166;p22"/>
          <p:cNvSpPr txBox="1"/>
          <p:nvPr/>
        </p:nvSpPr>
        <p:spPr>
          <a:xfrm>
            <a:off x="7991975" y="1291200"/>
            <a:ext cx="762600" cy="20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Anton"/>
                <a:ea typeface="Anton"/>
                <a:cs typeface="Anton"/>
                <a:sym typeface="Anton"/>
              </a:rPr>
              <a:t>ROUND 2</a:t>
            </a:r>
            <a:endParaRPr>
              <a:latin typeface="Anton"/>
              <a:ea typeface="Anton"/>
              <a:cs typeface="Anton"/>
              <a:sym typeface="Anto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CBF4A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"/>
          <p:cNvSpPr txBox="1"/>
          <p:nvPr>
            <p:ph idx="1" type="subTitle"/>
          </p:nvPr>
        </p:nvSpPr>
        <p:spPr>
          <a:xfrm>
            <a:off x="3983825" y="466350"/>
            <a:ext cx="4765200" cy="428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 u="sng">
                <a:solidFill>
                  <a:srgbClr val="FFFFFF"/>
                </a:solidFill>
              </a:rPr>
              <a:t>SIMULADOR:</a:t>
            </a:r>
            <a:br>
              <a:rPr lang="es" sz="2000">
                <a:solidFill>
                  <a:srgbClr val="FFFFFF"/>
                </a:solidFill>
              </a:rPr>
            </a:br>
            <a:endParaRPr sz="2000">
              <a:solidFill>
                <a:srgbClr val="FFFFFF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lang="es" sz="2000">
                <a:solidFill>
                  <a:srgbClr val="FFFFFF"/>
                </a:solidFill>
              </a:rPr>
              <a:t>Representa un país africano promedio, y está basado en datos razonables pero no reales</a:t>
            </a:r>
            <a:endParaRPr sz="2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lang="es" sz="2000">
                <a:solidFill>
                  <a:srgbClr val="FFFFFF"/>
                </a:solidFill>
              </a:rPr>
              <a:t>Está basado en herramientas analíticas basadas en datos desarrollados para Etiopía y Marruecos por Climate Interactive y UM6P</a:t>
            </a:r>
            <a:endParaRPr sz="2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chemeClr val="accent1"/>
                </a:solidFill>
              </a:rPr>
              <a:t>La versión calibrada para Marruecos recientemente se publicó</a:t>
            </a:r>
            <a:endParaRPr sz="2000">
              <a:solidFill>
                <a:schemeClr val="accent1"/>
              </a:solidFill>
            </a:endParaRPr>
          </a:p>
        </p:txBody>
      </p:sp>
      <p:sp>
        <p:nvSpPr>
          <p:cNvPr id="172" name="Google Shape;172;p23"/>
          <p:cNvSpPr txBox="1"/>
          <p:nvPr>
            <p:ph type="ctrTitle"/>
          </p:nvPr>
        </p:nvSpPr>
        <p:spPr>
          <a:xfrm>
            <a:off x="900550" y="312075"/>
            <a:ext cx="2377200" cy="155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Luego se simulan las propuestas en ALPS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ster's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