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1" r:id="rId1"/>
    <p:sldMasterId id="2147483672" r:id="rId2"/>
    <p:sldMasterId id="2147483673" r:id="rId3"/>
  </p:sldMasterIdLst>
  <p:notesMasterIdLst>
    <p:notesMasterId r:id="rId7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Lst>
  <p:sldSz cx="9144000" cy="6858000" type="screen4x3"/>
  <p:notesSz cx="6858000" cy="9144000"/>
  <p:embeddedFontLst>
    <p:embeddedFont>
      <p:font typeface="Century Gothic" panose="020B0502020202020204" pitchFamily="34" charset="0"/>
      <p:regular r:id="rId78"/>
      <p:bold r:id="rId79"/>
      <p:italic r:id="rId80"/>
      <p:boldItalic r:id="rId81"/>
    </p:embeddedFont>
    <p:embeddedFont>
      <p:font typeface="Helvetica Neue" panose="02000503000000020004" pitchFamily="2"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F15E83-439A-465C-A546-A102B633AFE1}">
  <a:tblStyle styleId="{9AF15E83-439A-465C-A546-A102B633AFE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068BCE6-C773-4EFD-B820-032C2A32450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p:restoredTop sz="94671"/>
  </p:normalViewPr>
  <p:slideViewPr>
    <p:cSldViewPr snapToGrid="0" snapToObjects="1">
      <p:cViewPr varScale="1">
        <p:scale>
          <a:sx n="122" d="100"/>
          <a:sy n="122" d="100"/>
        </p:scale>
        <p:origin x="216"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7.fntdata"/><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font" Target="fonts/font2.fntdata"/><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font" Target="fonts/font5.fntdata"/><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Times"/>
                <a:ea typeface="Times"/>
                <a:cs typeface="Times"/>
                <a:sym typeface="Times"/>
              </a:defRPr>
            </a:lvl1pPr>
            <a:lvl2pPr marL="457200" marR="0" lvl="1"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2pPr>
            <a:lvl3pPr marL="914400" marR="0" lvl="2"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3pPr>
            <a:lvl4pPr marL="1371600" marR="0" lvl="3"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4pPr>
            <a:lvl5pPr marL="1828800" marR="0" lvl="4"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5pPr>
            <a:lvl6pPr marL="2286000" marR="0" lvl="5"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6pPr>
            <a:lvl7pPr marL="2743200" marR="0" lvl="6"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7pPr>
            <a:lvl8pPr marL="3200400" marR="0" lvl="7"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8pPr>
            <a:lvl9pPr marL="3657600" marR="0" lvl="8"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4" name="Shape 4"/>
          <p:cNvSpPr txBox="1">
            <a:spLocks noGrp="1"/>
          </p:cNvSpPr>
          <p:nvPr>
            <p:ph type="dt" idx="10"/>
          </p:nvPr>
        </p:nvSpPr>
        <p:spPr>
          <a:xfrm>
            <a:off x="3886200"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Times"/>
                <a:ea typeface="Times"/>
                <a:cs typeface="Times"/>
                <a:sym typeface="Times"/>
              </a:defRPr>
            </a:lvl1pPr>
            <a:lvl2pPr marL="457200" marR="0" lvl="1"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2pPr>
            <a:lvl3pPr marL="914400" marR="0" lvl="2"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3pPr>
            <a:lvl4pPr marL="1371600" marR="0" lvl="3"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4pPr>
            <a:lvl5pPr marL="1828800" marR="0" lvl="4"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5pPr>
            <a:lvl6pPr marL="2286000" marR="0" lvl="5"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6pPr>
            <a:lvl7pPr marL="2743200" marR="0" lvl="6"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7pPr>
            <a:lvl8pPr marL="3200400" marR="0" lvl="7"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8pPr>
            <a:lvl9pPr marL="3657600" marR="0" lvl="8"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 name="Shape 6"/>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1pPr>
            <a:lvl2pPr marL="914400" marR="0" lvl="1"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3pPr>
            <a:lvl4pPr marL="1828800" marR="0" lvl="3"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4pPr>
            <a:lvl5pPr marL="2286000" marR="0" lvl="4"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6800"/>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Times"/>
                <a:ea typeface="Times"/>
                <a:cs typeface="Times"/>
                <a:sym typeface="Times"/>
              </a:defRPr>
            </a:lvl1pPr>
            <a:lvl2pPr marL="457200" marR="0" lvl="1"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2pPr>
            <a:lvl3pPr marL="914400" marR="0" lvl="2"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3pPr>
            <a:lvl4pPr marL="1371600" marR="0" lvl="3"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4pPr>
            <a:lvl5pPr marL="1828800" marR="0" lvl="4"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5pPr>
            <a:lvl6pPr marL="2286000" marR="0" lvl="5"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6pPr>
            <a:lvl7pPr marL="2743200" marR="0" lvl="6"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7pPr>
            <a:lvl8pPr marL="3200400" marR="0" lvl="7"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8pPr>
            <a:lvl9pPr marL="3657600" marR="0" lvl="8" indent="0" algn="l" rtl="0">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8" name="Shape 8"/>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a:t>
            </a:fld>
            <a:endParaRPr sz="1200" b="0" i="0" u="none" strike="noStrike" cap="none">
              <a:solidFill>
                <a:schemeClr val="dk1"/>
              </a:solidFill>
              <a:latin typeface="Times"/>
              <a:ea typeface="Times"/>
              <a:cs typeface="Times"/>
              <a:sym typeface="Time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6" name="Shape 13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Esta es información para el facilitador/a</a:t>
            </a:r>
            <a:endParaRPr/>
          </a:p>
          <a:p>
            <a:pPr marL="0" marR="0" lvl="0" indent="0" algn="l" rtl="0">
              <a:spcBef>
                <a:spcPts val="360"/>
              </a:spcBef>
              <a:spcAft>
                <a:spcPts val="0"/>
              </a:spcAft>
              <a:buNone/>
            </a:pPr>
            <a:r>
              <a:rPr lang="en-US"/>
              <a:t>Consulte estas notas / informacion!</a:t>
            </a:r>
            <a:endParaRPr sz="1200" b="0" i="0" u="none" strike="noStrike" cap="none">
              <a:solidFill>
                <a:schemeClr val="dk1"/>
              </a:solidFill>
              <a:latin typeface="Times"/>
              <a:ea typeface="Times"/>
              <a:cs typeface="Times"/>
              <a:sym typeface="Times"/>
            </a:endParaRPr>
          </a:p>
        </p:txBody>
      </p:sp>
      <p:sp>
        <p:nvSpPr>
          <p:cNvPr id="137" name="Shape 13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a:t>
            </a:fld>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10" name="Shape 210"/>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a:t>
            </a:r>
            <a:r>
              <a:rPr lang="en-US"/>
              <a:t>Vamos a echar un vistazo a este desafío. El Observatorio de Mauna Loa en Hawai, Estados Unidos, ha estado midiendo la concentración de dióxido de carbono (CO2 o) en la atmósfera por  más de 50 años. Este gráfico muestra sus mediciones de 1955 a 2016. Como se puede ver que ha habido un aumento constante en la concentración de dióxido de carbono, de manera que es ahora más de 400 partes por millón.</a:t>
            </a:r>
            <a:endParaRPr sz="1200" b="0" i="0" u="none" strike="noStrike" cap="none">
              <a:solidFill>
                <a:schemeClr val="dk1"/>
              </a:solidFill>
              <a:latin typeface="Times"/>
              <a:ea typeface="Times"/>
              <a:cs typeface="Times"/>
              <a:sym typeface="Times"/>
            </a:endParaRPr>
          </a:p>
        </p:txBody>
      </p:sp>
      <p:sp>
        <p:nvSpPr>
          <p:cNvPr id="211" name="Shape 211"/>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10</a:t>
            </a:fld>
            <a:endParaRPr sz="1200">
              <a:solidFill>
                <a:schemeClr val="dk1"/>
              </a:solidFill>
              <a:latin typeface="Times"/>
              <a:ea typeface="Times"/>
              <a:cs typeface="Times"/>
              <a:sym typeface="Time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22" name="Shape 222"/>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 </a:t>
            </a:r>
            <a:r>
              <a:rPr lang="en-US"/>
              <a:t>el estudio científico de los registros históricos de dióxido de carbono de mas 650.000 años atrás muestra que ha habido una cierta variabilidad en la concentración de CO2, pero que no se ha superado las 300 partes por millón hasta 1950. Hoy en día hemos pasado a 400 partes por millón y se espera que las concentraciones de CO2 sigan en aumento si no se toma una acción inmediata. Lo que estamos viendo no tiene precedentes.  </a:t>
            </a:r>
            <a:endParaRPr sz="1200" b="0" i="0" u="none" strike="noStrike" cap="none">
              <a:solidFill>
                <a:schemeClr val="dk1"/>
              </a:solidFill>
              <a:latin typeface="Times"/>
              <a:ea typeface="Times"/>
              <a:cs typeface="Times"/>
              <a:sym typeface="Times"/>
            </a:endParaRPr>
          </a:p>
        </p:txBody>
      </p:sp>
      <p:sp>
        <p:nvSpPr>
          <p:cNvPr id="223" name="Shape 223"/>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11</a:t>
            </a:fld>
            <a:endParaRPr sz="1200">
              <a:solidFill>
                <a:schemeClr val="dk1"/>
              </a:solidFill>
              <a:latin typeface="Times"/>
              <a:ea typeface="Times"/>
              <a:cs typeface="Times"/>
              <a:sym typeface="Time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34" name="Shape 23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 </a:t>
            </a:r>
            <a:r>
              <a:rPr lang="en-US"/>
              <a:t>Pero ¿de dónde viene todo el CO2? ¿Algunas ideas? Este gráfico muestra las fuentes de CO2 desde el año 1860 hasta  el 2012. Se puede ver en la parte inferior de color verde que la deforestación ha contribuido, pero que es no ha crecido sustancialmente y puede incluso estar disminuyendo. El principal contribuyente a las emisiones de CO2, sin embargo, son los combustibles fósiles, el carbón (que se ve en rojo), petróleo (de color naranja), y el gas (en azul / naranja). Las emisiones de estos combustibles fósiles han aumentado significativamente en las últimas décadas y han provocado una gran parte del cambio climático que vemos hoy en dia.</a:t>
            </a:r>
            <a:endParaRPr/>
          </a:p>
          <a:p>
            <a:pPr marL="0" marR="0" lvl="0" indent="0" algn="l" rtl="0">
              <a:spcBef>
                <a:spcPts val="360"/>
              </a:spcBef>
              <a:spcAft>
                <a:spcPts val="0"/>
              </a:spcAft>
              <a:buNone/>
            </a:pPr>
            <a:endParaRPr i="1"/>
          </a:p>
        </p:txBody>
      </p:sp>
      <p:sp>
        <p:nvSpPr>
          <p:cNvPr id="235" name="Shape 23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12</a:t>
            </a:fld>
            <a:endParaRPr sz="1200">
              <a:solidFill>
                <a:schemeClr val="dk1"/>
              </a:solidFill>
              <a:latin typeface="Times"/>
              <a:ea typeface="Times"/>
              <a:cs typeface="Times"/>
              <a:sym typeface="Time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44" name="Shape 24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Times"/>
              <a:buNone/>
            </a:pPr>
            <a:r>
              <a:rPr lang="en-US" sz="1200" b="0" i="1" u="none" strike="noStrike" cap="none">
                <a:solidFill>
                  <a:schemeClr val="lt1"/>
                </a:solidFill>
                <a:latin typeface="Times"/>
                <a:ea typeface="Times"/>
                <a:cs typeface="Times"/>
                <a:sym typeface="Times"/>
              </a:rPr>
              <a:t>Script</a:t>
            </a:r>
            <a:r>
              <a:rPr lang="en-US" sz="1200" b="0" i="0" u="none" strike="noStrike" cap="none">
                <a:solidFill>
                  <a:schemeClr val="lt1"/>
                </a:solidFill>
                <a:latin typeface="Times"/>
                <a:ea typeface="Times"/>
                <a:cs typeface="Times"/>
                <a:sym typeface="Times"/>
              </a:rPr>
              <a:t>: Carbon dioxide is not the only thing that is contributing to climate change. There are also several other greenhouse gases. Here you see the relative contribution from different gases. In orange and red you can see the contribution that CO2 makes from fossil fuels and land use, then in light blue is methane (CH4), then nitrous oxide (N2O), and the F-gases. Agriculture contributes 50% of global methane (CH4) emissions and 60% of global nitrous oxide (N²0) emissions. Heavy industry and manufacturing, as well as consumer goods are sources of N2O and F-gases.</a:t>
            </a:r>
            <a:endParaRPr sz="1200" b="0" i="0" u="none" strike="noStrike" cap="none">
              <a:solidFill>
                <a:schemeClr val="dk1"/>
              </a:solidFill>
              <a:latin typeface="Times"/>
              <a:ea typeface="Times"/>
              <a:cs typeface="Times"/>
              <a:sym typeface="Times"/>
            </a:endParaRPr>
          </a:p>
        </p:txBody>
      </p:sp>
      <p:sp>
        <p:nvSpPr>
          <p:cNvPr id="245" name="Shape 24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13</a:t>
            </a:fld>
            <a:endParaRPr sz="1200">
              <a:solidFill>
                <a:schemeClr val="dk1"/>
              </a:solidFill>
              <a:latin typeface="Times"/>
              <a:ea typeface="Times"/>
              <a:cs typeface="Times"/>
              <a:sym typeface="Time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53" name="Shape 25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a:t>
            </a:r>
            <a:r>
              <a:rPr lang="en-US"/>
              <a:t>Si bien hay un impacto devastador esperado con 4,5 grados centígrados de calentamiento global, ya estamos viendo cambios dramáticos en todo el mundo. Por ejemplo, esta es una imagen de satélite del lago Chad en África central. En 1972, el lago Chad tenía un área del tamaño de Ruanda o el estado de Vermont. Desde entonces se ha perdido más del 95% de su superficie debido a la sequía persistente. El lago podría encajar ahora dentro de la ciudad de San Francisco o Milán. </a:t>
            </a:r>
            <a:endParaRPr sz="1200" b="0" i="0" u="none" strike="noStrike" cap="none">
              <a:solidFill>
                <a:schemeClr val="dk1"/>
              </a:solidFill>
              <a:latin typeface="Times"/>
              <a:ea typeface="Times"/>
              <a:cs typeface="Times"/>
              <a:sym typeface="Times"/>
            </a:endParaRPr>
          </a:p>
        </p:txBody>
      </p:sp>
      <p:sp>
        <p:nvSpPr>
          <p:cNvPr id="254" name="Shape 254"/>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14</a:t>
            </a:fld>
            <a:endParaRPr sz="1200">
              <a:solidFill>
                <a:schemeClr val="dk1"/>
              </a:solidFill>
              <a:latin typeface="Times"/>
              <a:ea typeface="Times"/>
              <a:cs typeface="Times"/>
              <a:sym typeface="Time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61" name="Shape 26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200" b="0" i="1" u="none" strike="noStrike" cap="none">
                <a:solidFill>
                  <a:schemeClr val="lt1"/>
                </a:solidFill>
                <a:latin typeface="Arial"/>
                <a:ea typeface="Arial"/>
                <a:cs typeface="Arial"/>
                <a:sym typeface="Arial"/>
              </a:rPr>
              <a:t>Script</a:t>
            </a:r>
            <a:r>
              <a:rPr lang="en-US" sz="1200" b="0" i="0" u="none" strike="noStrike" cap="none">
                <a:solidFill>
                  <a:schemeClr val="lt1"/>
                </a:solidFill>
                <a:latin typeface="Arial"/>
                <a:ea typeface="Arial"/>
                <a:cs typeface="Arial"/>
                <a:sym typeface="Arial"/>
              </a:rPr>
              <a:t>: Across the Sahel region of northern Africa a drought that has lasted for four years has created food insecurity which has displaced over 200,000 people. According to the IPCC, by 2020, between 75 and 250 million of people are projected to be exposed to increased water stress due to climate change.</a:t>
            </a:r>
            <a:endParaRPr/>
          </a:p>
        </p:txBody>
      </p:sp>
      <p:sp>
        <p:nvSpPr>
          <p:cNvPr id="262" name="Shape 262"/>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15</a:t>
            </a:fld>
            <a:endParaRPr sz="1200">
              <a:solidFill>
                <a:schemeClr val="dk1"/>
              </a:solidFill>
              <a:latin typeface="Times"/>
              <a:ea typeface="Times"/>
              <a:cs typeface="Times"/>
              <a:sym typeface="Time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72" name="Shape 272"/>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a:t>
            </a:r>
            <a:r>
              <a:rPr lang="en-US"/>
              <a:t>Incluso el Departamento de Defensa de los Estados Unidos ha emitido una alerta sobre el desafío presentado por el cambio climático advirtiendo que tendrá impactos geopolíticos significativos que pueden debilitar aún más los gobiernos frágiles y exacerbar la migración masiva.  </a:t>
            </a:r>
            <a:endParaRPr/>
          </a:p>
          <a:p>
            <a:pPr marL="0" marR="0" lvl="0" indent="0" algn="l" rtl="0">
              <a:spcBef>
                <a:spcPts val="360"/>
              </a:spcBef>
              <a:spcAft>
                <a:spcPts val="0"/>
              </a:spcAft>
              <a:buNone/>
            </a:pPr>
            <a:endParaRPr i="1"/>
          </a:p>
        </p:txBody>
      </p:sp>
      <p:sp>
        <p:nvSpPr>
          <p:cNvPr id="273" name="Shape 273"/>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16</a:t>
            </a:fld>
            <a:endParaRPr sz="1200">
              <a:solidFill>
                <a:schemeClr val="dk1"/>
              </a:solidFill>
              <a:latin typeface="Times"/>
              <a:ea typeface="Times"/>
              <a:cs typeface="Times"/>
              <a:sym typeface="Time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78" name="Shape 278"/>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a:t>
            </a:r>
            <a:r>
              <a:rPr lang="en-US"/>
              <a:t>Si no se toman medidas, se espera que las temperaturas aumenten alrededor de 4,5 grados centígrados para finales de siglo. Este es un gráfico de las emisiones de gases de efecto invernadero a partir del año 2000, y que se proyectan a 2100. Cada línea representa uno de los grupos. En la parte superior, se espera que crezca rápidamente las emisiones de los paise en desarrollo si se desarrollan con tecnologías altamente contaminantes de CO2. Luego, en gris esta China. En verde, están los otros países desarrollados - Japón, Canadá, Australia y Rusia. En azul están los Estados Unidos. La India con color negro. Y en rojo, está la Unión Europea. </a:t>
            </a:r>
            <a:endParaRPr/>
          </a:p>
          <a:p>
            <a:pPr marL="0" marR="0" lvl="0" indent="0" algn="l" rtl="0">
              <a:spcBef>
                <a:spcPts val="360"/>
              </a:spcBef>
              <a:spcAft>
                <a:spcPts val="0"/>
              </a:spcAft>
              <a:buNone/>
            </a:pPr>
            <a:endParaRPr i="1"/>
          </a:p>
        </p:txBody>
      </p:sp>
      <p:sp>
        <p:nvSpPr>
          <p:cNvPr id="279" name="Shape 279"/>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17</a:t>
            </a:fld>
            <a:endParaRPr sz="1200">
              <a:solidFill>
                <a:schemeClr val="dk1"/>
              </a:solidFill>
              <a:latin typeface="Times"/>
              <a:ea typeface="Times"/>
              <a:cs typeface="Times"/>
              <a:sym typeface="Time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9" name="Shape 329"/>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a:t>
            </a:r>
            <a:r>
              <a:rPr lang="en-US"/>
              <a:t>Si no reducimos el uso de combustibles fósiles, pudimos ver impactos severos a finales de siglo. Por ejemplo ...</a:t>
            </a:r>
            <a:endParaRPr b="1"/>
          </a:p>
          <a:p>
            <a:pPr marL="0" lvl="0" indent="0" rtl="0">
              <a:spcBef>
                <a:spcPts val="360"/>
              </a:spcBef>
              <a:spcAft>
                <a:spcPts val="0"/>
              </a:spcAft>
              <a:buClr>
                <a:schemeClr val="dk1"/>
              </a:buClr>
              <a:buSzPts val="1100"/>
              <a:buFont typeface="Arial"/>
              <a:buNone/>
            </a:pPr>
            <a:endParaRPr b="1"/>
          </a:p>
          <a:p>
            <a:pPr marL="0" lvl="0" indent="0" rtl="0">
              <a:spcBef>
                <a:spcPts val="360"/>
              </a:spcBef>
              <a:spcAft>
                <a:spcPts val="0"/>
              </a:spcAft>
              <a:buClr>
                <a:schemeClr val="dk1"/>
              </a:buClr>
              <a:buSzPts val="1100"/>
              <a:buFont typeface="Arial"/>
              <a:buNone/>
            </a:pPr>
            <a:r>
              <a:rPr lang="en-US" b="1"/>
              <a:t>5. </a:t>
            </a:r>
            <a:r>
              <a:rPr lang="en-US"/>
              <a:t>C. Prudhomme, I. Giuntoli, EL Robinson, DB Clark, NW Arnell, R. Dankers, BM Fekete, W. Franssen, D. Gerten, SN Gosling, S. Hagemann, DM Hannah, H. Kim , Y. Masaki, Y. Satoh, T. Stacke, Y. Wada, D. Wisser, sequías hidrológicas en el siglo 21, puntos de acceso y las incertidumbres de un experimento conjunto multimodal global. </a:t>
            </a:r>
            <a:r>
              <a:rPr lang="en-US" i="1"/>
              <a:t>Actas de la Academia Nacional de </a:t>
            </a:r>
            <a:r>
              <a:rPr lang="en-US"/>
              <a:t>Ciencias,111,9 (2013): 3262-3267. </a:t>
            </a:r>
            <a:endParaRPr/>
          </a:p>
          <a:p>
            <a:pPr marL="0" lvl="0" indent="0" rtl="0">
              <a:spcBef>
                <a:spcPts val="360"/>
              </a:spcBef>
              <a:spcAft>
                <a:spcPts val="0"/>
              </a:spcAft>
              <a:buClr>
                <a:schemeClr val="dk1"/>
              </a:buClr>
              <a:buSzPts val="1100"/>
              <a:buFont typeface="Arial"/>
              <a:buNone/>
            </a:pPr>
            <a:endParaRPr b="1"/>
          </a:p>
          <a:p>
            <a:pPr marL="0" lvl="0" indent="0" rtl="0">
              <a:spcBef>
                <a:spcPts val="360"/>
              </a:spcBef>
              <a:spcAft>
                <a:spcPts val="0"/>
              </a:spcAft>
              <a:buClr>
                <a:schemeClr val="dk1"/>
              </a:buClr>
              <a:buSzPts val="1100"/>
              <a:buFont typeface="Arial"/>
              <a:buNone/>
            </a:pPr>
            <a:r>
              <a:rPr lang="en-US" b="1"/>
              <a:t>6. </a:t>
            </a:r>
            <a:r>
              <a:rPr lang="en-US"/>
              <a:t>A. Levermann, PU Clark, B. Marzeion, GA Milne, D. Pollard, V. Radic, A. Robinson, El multimillennial compromiso del nivel del mar del calentamiento global. </a:t>
            </a:r>
            <a:r>
              <a:rPr lang="en-US" i="1"/>
              <a:t>procedimientos de la Academia Nacional de Ciencias</a:t>
            </a:r>
            <a:r>
              <a:rPr lang="en-US"/>
              <a:t> </a:t>
            </a:r>
            <a:r>
              <a:rPr lang="en-US" b="1"/>
              <a:t>110,</a:t>
            </a:r>
            <a:r>
              <a:rPr lang="en-US"/>
              <a:t>desde 13.745 hasta 13.750 (2013); publicado en línea EpubAugust 20, 2013 (10.1073 / pnas.1219414110).</a:t>
            </a:r>
            <a:endParaRPr/>
          </a:p>
          <a:p>
            <a:pPr marL="0" lvl="0" indent="0" rtl="0">
              <a:spcBef>
                <a:spcPts val="360"/>
              </a:spcBef>
              <a:spcAft>
                <a:spcPts val="0"/>
              </a:spcAft>
              <a:buClr>
                <a:schemeClr val="dk1"/>
              </a:buClr>
              <a:buSzPts val="1100"/>
              <a:buFont typeface="Arial"/>
              <a:buNone/>
            </a:pPr>
            <a:endParaRPr/>
          </a:p>
          <a:p>
            <a:pPr marL="0" lvl="0" indent="0" rtl="0">
              <a:spcBef>
                <a:spcPts val="360"/>
              </a:spcBef>
              <a:spcAft>
                <a:spcPts val="0"/>
              </a:spcAft>
              <a:buClr>
                <a:schemeClr val="dk1"/>
              </a:buClr>
              <a:buSzPts val="1100"/>
              <a:buFont typeface="Arial"/>
              <a:buNone/>
            </a:pPr>
            <a:r>
              <a:rPr lang="en-US" b="1"/>
              <a:t>7. </a:t>
            </a:r>
            <a:r>
              <a:rPr lang="en-US"/>
              <a:t>S. Solomon, D. Battisti, SC Doney, K. Hayhoe, IM Held, DP Lettenmaier, D. Lobell, D. Matthews, R. Pierrehumbert, M. Raphael, R. Richels, TL Root, K. Steffen, C. Tebaldi, GW Yohe, </a:t>
            </a:r>
            <a:r>
              <a:rPr lang="en-US" i="1"/>
              <a:t>objetivos de estabilización climático: las emisiones, concentraciones, y los impactos durante décadas a </a:t>
            </a:r>
            <a:r>
              <a:rPr lang="en-US"/>
              <a:t>milenios.(Academia Nacional de Ciencias, Washington DC, 2010), pp. 190.</a:t>
            </a:r>
            <a:endParaRPr/>
          </a:p>
          <a:p>
            <a:pPr marL="0" lvl="0" indent="0" rtl="0">
              <a:spcBef>
                <a:spcPts val="360"/>
              </a:spcBef>
              <a:spcAft>
                <a:spcPts val="0"/>
              </a:spcAft>
              <a:buClr>
                <a:schemeClr val="dk1"/>
              </a:buClr>
              <a:buSzPts val="1100"/>
              <a:buFont typeface="Arial"/>
              <a:buNone/>
            </a:pPr>
            <a:endParaRPr b="1"/>
          </a:p>
          <a:p>
            <a:pPr marL="0" lvl="0" indent="0" rtl="0">
              <a:spcBef>
                <a:spcPts val="360"/>
              </a:spcBef>
              <a:spcAft>
                <a:spcPts val="0"/>
              </a:spcAft>
              <a:buClr>
                <a:schemeClr val="dk1"/>
              </a:buClr>
              <a:buSzPts val="1100"/>
              <a:buFont typeface="Arial"/>
              <a:buNone/>
            </a:pPr>
            <a:r>
              <a:rPr lang="en-US" b="1"/>
              <a:t>8. </a:t>
            </a:r>
            <a:r>
              <a:rPr lang="en-US"/>
              <a:t>J. Hansen, P. Kharecha, M. Sato, V. Masson-Delmotte, F. Ackerman, DJ Beerling, PJ caluroso, O. Hoegh- Guldberg, SL Hsu, C. parmesano, J. Rockstrom, EJ Rohling, J. Sachs, P. Smith, K. Steffen, L. Van Susteren, K. von Schuckmann, JC Zachos, Evaluación de "cambio climático peligroso": reducción requerida de las emisiones de carbono para proteger a los jóvenes, las generaciones futuras y la naturaleza. </a:t>
            </a:r>
            <a:r>
              <a:rPr lang="en-US" i="1"/>
              <a:t>PLoS One</a:t>
            </a:r>
            <a:r>
              <a:rPr lang="en-US"/>
              <a:t> 8, e81648 (2013) 10.1371 / journal.pone.0081648).</a:t>
            </a:r>
            <a:endParaRPr/>
          </a:p>
          <a:p>
            <a:pPr marL="0" lvl="0" indent="0" rtl="0">
              <a:spcBef>
                <a:spcPts val="360"/>
              </a:spcBef>
              <a:spcAft>
                <a:spcPts val="0"/>
              </a:spcAft>
              <a:buClr>
                <a:schemeClr val="dk1"/>
              </a:buClr>
              <a:buSzPts val="1100"/>
              <a:buFont typeface="Arial"/>
              <a:buNone/>
            </a:pPr>
            <a:endParaRPr b="1"/>
          </a:p>
          <a:p>
            <a:pPr marL="0" lvl="0" indent="0" rtl="0">
              <a:spcBef>
                <a:spcPts val="360"/>
              </a:spcBef>
              <a:spcAft>
                <a:spcPts val="0"/>
              </a:spcAft>
              <a:buClr>
                <a:schemeClr val="dk1"/>
              </a:buClr>
              <a:buSzPts val="1100"/>
              <a:buFont typeface="Arial"/>
              <a:buNone/>
            </a:pPr>
            <a:r>
              <a:rPr lang="en-US" b="1"/>
              <a:t>9. </a:t>
            </a:r>
            <a:r>
              <a:rPr lang="en-US"/>
              <a:t>Lynas, Mark.</a:t>
            </a:r>
            <a:r>
              <a:rPr lang="en-US" i="1"/>
              <a:t>Seis grados: Nuestro futuro en un planeta más </a:t>
            </a:r>
            <a:r>
              <a:rPr lang="en-US"/>
              <a:t>caliente.Washington, DC: National Geographic, 2008. Imprimir.</a:t>
            </a:r>
            <a:endParaRPr i="1"/>
          </a:p>
        </p:txBody>
      </p:sp>
      <p:sp>
        <p:nvSpPr>
          <p:cNvPr id="330" name="Shape 330"/>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18</a:t>
            </a:fld>
            <a:endParaRPr sz="1200">
              <a:solidFill>
                <a:schemeClr val="dk1"/>
              </a:solidFill>
              <a:latin typeface="Times"/>
              <a:ea typeface="Times"/>
              <a:cs typeface="Times"/>
              <a:sym typeface="Time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36" name="Shape 33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 </a:t>
            </a:r>
            <a:r>
              <a:rPr lang="en-US"/>
              <a:t>Así es como se veria el edificio del parlamento del Reino Unido con el Big Ben con 4 grados centígrados de calentamiento.</a:t>
            </a:r>
            <a:endParaRPr sz="1200" b="0" i="0" u="none" strike="noStrike" cap="none">
              <a:solidFill>
                <a:schemeClr val="dk1"/>
              </a:solidFill>
              <a:latin typeface="Times"/>
              <a:ea typeface="Times"/>
              <a:cs typeface="Times"/>
              <a:sym typeface="Times"/>
            </a:endParaRPr>
          </a:p>
        </p:txBody>
      </p:sp>
      <p:sp>
        <p:nvSpPr>
          <p:cNvPr id="337" name="Shape 33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19</a:t>
            </a:fld>
            <a:endParaRPr sz="1200">
              <a:solidFill>
                <a:schemeClr val="dk1"/>
              </a:solidFill>
              <a:latin typeface="Times"/>
              <a:ea typeface="Times"/>
              <a:cs typeface="Times"/>
              <a:sym typeface="Time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44" name="Shape 14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Bienvenida. Presentación de los facilitadores.</a:t>
            </a:r>
            <a:endParaRPr/>
          </a:p>
          <a:p>
            <a:pPr marL="0" marR="0" lvl="0" indent="0" algn="l" rtl="0">
              <a:spcBef>
                <a:spcPts val="360"/>
              </a:spcBef>
              <a:spcAft>
                <a:spcPts val="0"/>
              </a:spcAft>
              <a:buNone/>
            </a:pPr>
            <a:r>
              <a:rPr lang="en-US" i="1"/>
              <a:t>Guion</a:t>
            </a:r>
            <a:r>
              <a:rPr lang="en-US" sz="1200" b="0" i="0" u="none" strike="noStrike" cap="none">
                <a:solidFill>
                  <a:schemeClr val="dk1"/>
                </a:solidFill>
                <a:latin typeface="Times"/>
                <a:ea typeface="Times"/>
                <a:cs typeface="Times"/>
                <a:sym typeface="Times"/>
              </a:rPr>
              <a:t>: Usted va a participar de la </a:t>
            </a:r>
            <a:r>
              <a:rPr lang="en-US"/>
              <a:t>simulación</a:t>
            </a:r>
            <a:r>
              <a:rPr lang="en-US" sz="1200" b="0" i="0" u="none" strike="noStrike" cap="none">
                <a:solidFill>
                  <a:schemeClr val="dk1"/>
                </a:solidFill>
                <a:latin typeface="Times"/>
                <a:ea typeface="Times"/>
                <a:cs typeface="Times"/>
                <a:sym typeface="Times"/>
              </a:rPr>
              <a:t> World Climate / Clima Mundial.</a:t>
            </a:r>
            <a:r>
              <a:rPr lang="en-US"/>
              <a:t> Usted va a representar a un negociador en las negociaciones sobre cambio climático de las Naciones Unidas Este simulador fue desarrollado por Climate Interactive, en conjunto la MIT School of Management, UMass y con el apoyo de la</a:t>
            </a:r>
            <a:r>
              <a:rPr lang="en-US" sz="1200" b="0" i="0" u="none" strike="noStrike" cap="none">
                <a:solidFill>
                  <a:schemeClr val="dk1"/>
                </a:solidFill>
                <a:latin typeface="Times"/>
                <a:ea typeface="Times"/>
                <a:cs typeface="Times"/>
                <a:sym typeface="Times"/>
              </a:rPr>
              <a:t> Mohammed VI Polytechnic University.  </a:t>
            </a:r>
            <a:endParaRPr sz="1200" b="0" i="0" u="none" strike="noStrike" cap="none">
              <a:solidFill>
                <a:schemeClr val="dk1"/>
              </a:solidFill>
              <a:latin typeface="Times"/>
              <a:ea typeface="Times"/>
              <a:cs typeface="Times"/>
              <a:sym typeface="Times"/>
            </a:endParaRPr>
          </a:p>
        </p:txBody>
      </p:sp>
      <p:sp>
        <p:nvSpPr>
          <p:cNvPr id="145" name="Shape 14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a:t>
            </a:fld>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45" name="Shape 345"/>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a:t>
            </a:r>
            <a:r>
              <a:rPr lang="en-US"/>
              <a:t>Así es como se veria el  centro de Shanghai con 4 grados centígrados de calentamiento.</a:t>
            </a:r>
            <a:endParaRPr/>
          </a:p>
          <a:p>
            <a:pPr marL="0" marR="0" lvl="0" indent="0" algn="l" rtl="0">
              <a:lnSpc>
                <a:spcPct val="100000"/>
              </a:lnSpc>
              <a:spcBef>
                <a:spcPts val="0"/>
              </a:spcBef>
              <a:spcAft>
                <a:spcPts val="0"/>
              </a:spcAft>
              <a:buClr>
                <a:schemeClr val="dk1"/>
              </a:buClr>
              <a:buFont typeface="Times"/>
              <a:buNone/>
            </a:pPr>
            <a:endParaRPr i="1"/>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p:txBody>
      </p:sp>
      <p:sp>
        <p:nvSpPr>
          <p:cNvPr id="346" name="Shape 346"/>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20</a:t>
            </a:fld>
            <a:endParaRPr sz="1200">
              <a:solidFill>
                <a:schemeClr val="dk1"/>
              </a:solidFill>
              <a:latin typeface="Times"/>
              <a:ea typeface="Times"/>
              <a:cs typeface="Times"/>
              <a:sym typeface="Time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54" name="Shape 35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Lea la diapositiva</a:t>
            </a:r>
            <a:endParaRPr sz="1200" b="0" i="0" u="none" strike="noStrike" cap="none">
              <a:solidFill>
                <a:schemeClr val="dk1"/>
              </a:solidFill>
              <a:latin typeface="Times"/>
              <a:ea typeface="Times"/>
              <a:cs typeface="Times"/>
              <a:sym typeface="Times"/>
            </a:endParaRPr>
          </a:p>
        </p:txBody>
      </p:sp>
      <p:sp>
        <p:nvSpPr>
          <p:cNvPr id="355" name="Shape 35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21</a:t>
            </a:fld>
            <a:endParaRPr sz="1200">
              <a:solidFill>
                <a:schemeClr val="dk1"/>
              </a:solidFill>
              <a:latin typeface="Times"/>
              <a:ea typeface="Times"/>
              <a:cs typeface="Times"/>
              <a:sym typeface="Time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p:nvPr/>
        </p:nvSpPr>
        <p:spPr>
          <a:xfrm>
            <a:off x="1143000" y="685800"/>
            <a:ext cx="4572000" cy="3429000"/>
          </a:xfrm>
          <a:prstGeom prst="rect">
            <a:avLst/>
          </a:prstGeom>
          <a:solidFill>
            <a:srgbClr val="FFFFFF"/>
          </a:solidFill>
          <a:ln w="9525" cap="rnd" cmpd="sng">
            <a:solidFill>
              <a:srgbClr val="00000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61" name="Shape 361"/>
          <p:cNvSpPr txBo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62" name="Shape 362"/>
          <p:cNvSpPr txBox="1">
            <a:spLocks noGrp="1"/>
          </p:cNvSpPr>
          <p:nvPr>
            <p:ph type="body" idx="1"/>
          </p:nvPr>
        </p:nvSpPr>
        <p:spPr>
          <a:xfrm>
            <a:off x="914400" y="4343400"/>
            <a:ext cx="5027700" cy="4113300"/>
          </a:xfrm>
          <a:prstGeom prst="rect">
            <a:avLst/>
          </a:prstGeom>
          <a:noFill/>
          <a:ln>
            <a:noFill/>
          </a:ln>
        </p:spPr>
        <p:txBody>
          <a:bodyPr spcFirstLastPara="1" wrap="square" lIns="91425" tIns="91425" rIns="91425" bIns="91425" anchor="ctr" anchorCtr="0">
            <a:noAutofit/>
          </a:bodyPr>
          <a:lstStyle/>
          <a:p>
            <a:pPr marL="0" lvl="0" indent="0" rtl="0">
              <a:spcBef>
                <a:spcPts val="360"/>
              </a:spcBef>
              <a:spcAft>
                <a:spcPts val="0"/>
              </a:spcAft>
              <a:buNone/>
            </a:pPr>
            <a:endParaRPr/>
          </a:p>
        </p:txBody>
      </p:sp>
      <p:sp>
        <p:nvSpPr>
          <p:cNvPr id="363" name="Shape 363"/>
          <p:cNvSpPr>
            <a:spLocks noGrp="1" noRot="1" noChangeAspect="1"/>
          </p:cNvSpPr>
          <p:nvPr>
            <p:ph type="sldImg" idx="2"/>
          </p:nvPr>
        </p:nvSpPr>
        <p:spPr>
          <a:xfrm>
            <a:off x="1143000" y="685800"/>
            <a:ext cx="4570500" cy="3427500"/>
          </a:xfrm>
          <a:custGeom>
            <a:avLst/>
            <a:gdLst/>
            <a:ahLst/>
            <a:cxnLst/>
            <a:rect l="0" t="0" r="0" b="0"/>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p:nvPr/>
        </p:nvSpPr>
        <p:spPr>
          <a:xfrm>
            <a:off x="1143000" y="685800"/>
            <a:ext cx="4572000" cy="3429000"/>
          </a:xfrm>
          <a:prstGeom prst="rect">
            <a:avLst/>
          </a:prstGeom>
          <a:solidFill>
            <a:srgbClr val="FFFFFF"/>
          </a:solidFill>
          <a:ln w="9525" cap="rnd" cmpd="sng">
            <a:solidFill>
              <a:srgbClr val="00000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72" name="Shape 372"/>
          <p:cNvSpPr txBo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73" name="Shape 373"/>
          <p:cNvSpPr txBox="1">
            <a:spLocks noGrp="1"/>
          </p:cNvSpPr>
          <p:nvPr>
            <p:ph type="body" idx="1"/>
          </p:nvPr>
        </p:nvSpPr>
        <p:spPr>
          <a:xfrm>
            <a:off x="914400" y="4343400"/>
            <a:ext cx="5027700" cy="4113300"/>
          </a:xfrm>
          <a:prstGeom prst="rect">
            <a:avLst/>
          </a:prstGeom>
          <a:noFill/>
          <a:ln>
            <a:noFill/>
          </a:ln>
        </p:spPr>
        <p:txBody>
          <a:bodyPr spcFirstLastPara="1" wrap="square" lIns="91425" tIns="91425" rIns="91425" bIns="91425" anchor="ctr" anchorCtr="0">
            <a:noAutofit/>
          </a:bodyPr>
          <a:lstStyle/>
          <a:p>
            <a:pPr marL="0" lvl="0" indent="0" rtl="0">
              <a:spcBef>
                <a:spcPts val="360"/>
              </a:spcBef>
              <a:spcAft>
                <a:spcPts val="0"/>
              </a:spcAft>
              <a:buNone/>
            </a:pPr>
            <a:endParaRPr/>
          </a:p>
        </p:txBody>
      </p:sp>
      <p:sp>
        <p:nvSpPr>
          <p:cNvPr id="374" name="Shape 374"/>
          <p:cNvSpPr>
            <a:spLocks noGrp="1" noRot="1" noChangeAspect="1"/>
          </p:cNvSpPr>
          <p:nvPr>
            <p:ph type="sldImg" idx="2"/>
          </p:nvPr>
        </p:nvSpPr>
        <p:spPr>
          <a:xfrm>
            <a:off x="1143000" y="685800"/>
            <a:ext cx="4570500" cy="3427500"/>
          </a:xfrm>
          <a:custGeom>
            <a:avLst/>
            <a:gdLst/>
            <a:ahLst/>
            <a:cxnLst/>
            <a:rect l="0" t="0" r="0" b="0"/>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p:nvPr/>
        </p:nvSpPr>
        <p:spPr>
          <a:xfrm>
            <a:off x="1143000" y="685800"/>
            <a:ext cx="4572000" cy="3429000"/>
          </a:xfrm>
          <a:prstGeom prst="rect">
            <a:avLst/>
          </a:prstGeom>
          <a:solidFill>
            <a:srgbClr val="FFFFFF"/>
          </a:solidFill>
          <a:ln w="9525" cap="rnd" cmpd="sng">
            <a:solidFill>
              <a:srgbClr val="00000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81" name="Shape 381"/>
          <p:cNvSpPr txBo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82" name="Shape 382"/>
          <p:cNvSpPr txBox="1">
            <a:spLocks noGrp="1"/>
          </p:cNvSpPr>
          <p:nvPr>
            <p:ph type="body" idx="1"/>
          </p:nvPr>
        </p:nvSpPr>
        <p:spPr>
          <a:xfrm>
            <a:off x="914400" y="4343400"/>
            <a:ext cx="5027700" cy="4113300"/>
          </a:xfrm>
          <a:prstGeom prst="rect">
            <a:avLst/>
          </a:prstGeom>
          <a:noFill/>
          <a:ln>
            <a:noFill/>
          </a:ln>
        </p:spPr>
        <p:txBody>
          <a:bodyPr spcFirstLastPara="1" wrap="square" lIns="91425" tIns="91425" rIns="91425" bIns="91425" anchor="ctr" anchorCtr="0">
            <a:noAutofit/>
          </a:bodyPr>
          <a:lstStyle/>
          <a:p>
            <a:pPr marL="0" lvl="0" indent="0" rtl="0">
              <a:spcBef>
                <a:spcPts val="360"/>
              </a:spcBef>
              <a:spcAft>
                <a:spcPts val="0"/>
              </a:spcAft>
              <a:buNone/>
            </a:pPr>
            <a:endParaRPr/>
          </a:p>
        </p:txBody>
      </p:sp>
      <p:sp>
        <p:nvSpPr>
          <p:cNvPr id="383" name="Shape 383"/>
          <p:cNvSpPr>
            <a:spLocks noGrp="1" noRot="1" noChangeAspect="1"/>
          </p:cNvSpPr>
          <p:nvPr>
            <p:ph type="sldImg" idx="2"/>
          </p:nvPr>
        </p:nvSpPr>
        <p:spPr>
          <a:xfrm>
            <a:off x="1143000" y="685800"/>
            <a:ext cx="4570500" cy="3427500"/>
          </a:xfrm>
          <a:custGeom>
            <a:avLst/>
            <a:gdLst/>
            <a:ahLst/>
            <a:cxnLst/>
            <a:rect l="0" t="0" r="0" b="0"/>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390" name="Shape 3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398" name="Shape 3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406" name="Shape 4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14" name="Shape 41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SzPts val="1100"/>
              <a:buNone/>
            </a:pPr>
            <a:r>
              <a:rPr lang="en-US" i="1"/>
              <a:t>Guión: </a:t>
            </a:r>
            <a:r>
              <a:rPr lang="en-US"/>
              <a:t>Delegados, su actual objetivo es reducir </a:t>
            </a:r>
            <a:r>
              <a:rPr lang="en-US">
                <a:latin typeface="Arial"/>
                <a:ea typeface="Arial"/>
                <a:cs typeface="Arial"/>
                <a:sym typeface="Arial"/>
              </a:rPr>
              <a:t>los niveles de gases de efecto invernadero para el año 2100 a un nivel que mantenga el calentamiento del planeta por debajo de 2 grados centígrados por encima de los niveles preindustriales. Para ello, por favor ponerse de acuerdo sobre un acuerdo para compartir los costos de asumir este reto y ayudar a las naciones menos desarrolladas. </a:t>
            </a:r>
            <a:endParaRPr>
              <a:latin typeface="Arial"/>
              <a:ea typeface="Arial"/>
              <a:cs typeface="Arial"/>
              <a:sym typeface="Arial"/>
            </a:endParaRPr>
          </a:p>
          <a:p>
            <a:pPr marL="0" lvl="0" indent="0" rtl="0">
              <a:spcBef>
                <a:spcPts val="0"/>
              </a:spcBef>
              <a:spcAft>
                <a:spcPts val="0"/>
              </a:spcAft>
              <a:buClr>
                <a:schemeClr val="dk1"/>
              </a:buClr>
              <a:buSzPts val="1100"/>
              <a:buFont typeface="Arial"/>
              <a:buNone/>
            </a:pPr>
            <a:endParaRPr>
              <a:latin typeface="Arial"/>
              <a:ea typeface="Arial"/>
              <a:cs typeface="Arial"/>
              <a:sym typeface="Arial"/>
            </a:endParaRPr>
          </a:p>
        </p:txBody>
      </p:sp>
      <p:sp>
        <p:nvSpPr>
          <p:cNvPr id="415" name="Shape 41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28</a:t>
            </a:fld>
            <a:endParaRPr sz="1200">
              <a:solidFill>
                <a:schemeClr val="dk1"/>
              </a:solidFill>
              <a:latin typeface="Times"/>
              <a:ea typeface="Times"/>
              <a:cs typeface="Times"/>
              <a:sym typeface="Time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Times"/>
                <a:ea typeface="Times"/>
                <a:cs typeface="Times"/>
                <a:sym typeface="Times"/>
              </a:rPr>
              <a:t>29</a:t>
            </a:fld>
            <a:endParaRPr sz="1200">
              <a:solidFill>
                <a:srgbClr val="000000"/>
              </a:solidFill>
              <a:latin typeface="Times"/>
              <a:ea typeface="Times"/>
              <a:cs typeface="Times"/>
              <a:sym typeface="Times"/>
            </a:endParaRPr>
          </a:p>
        </p:txBody>
      </p:sp>
      <p:sp>
        <p:nvSpPr>
          <p:cNvPr id="424" name="Shape 4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25" name="Shape 425"/>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 </a:t>
            </a:r>
            <a:r>
              <a:rPr lang="en-US"/>
              <a:t>Para lograr sus objetivos, cada bloque presentará las promesas / compromisos que determinan cuándo las emisiones de gases de efecto invernadero de su región alcanzará su punto máximo, declive, y caer (si lo desea). En primer lugar, va a configurar el año sus emisiones dejan de crecer. A continuación, usted determinará el año en que sus emisiones comenzarán a declinar (en su caso). Y a continuación, el ritmo al que se caen cada año. He aquí un ejemplo. </a:t>
            </a:r>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55" name="Shape 155"/>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Times"/>
              <a:buNone/>
            </a:pPr>
            <a:r>
              <a:rPr lang="en-US" i="1"/>
              <a:t>Guion</a:t>
            </a:r>
            <a:r>
              <a:rPr lang="en-US" sz="1200" b="0" i="0" u="none" strike="noStrike" cap="none">
                <a:solidFill>
                  <a:schemeClr val="dk1"/>
                </a:solidFill>
                <a:latin typeface="Times"/>
                <a:ea typeface="Times"/>
                <a:cs typeface="Times"/>
                <a:sym typeface="Times"/>
              </a:rPr>
              <a:t>: </a:t>
            </a:r>
            <a:r>
              <a:rPr lang="en-US"/>
              <a:t>La simulación comprenderá una breve introducción, un par de rondas de negociación y una reflexión final grupal</a:t>
            </a:r>
            <a:r>
              <a:rPr lang="en-US" sz="1200" b="0" i="0" u="none" strike="noStrike" cap="none">
                <a:solidFill>
                  <a:schemeClr val="dk1"/>
                </a:solidFill>
                <a:latin typeface="Times"/>
                <a:ea typeface="Times"/>
                <a:cs typeface="Times"/>
                <a:sym typeface="Times"/>
              </a:rPr>
              <a:t>.  </a:t>
            </a:r>
            <a:endParaRPr/>
          </a:p>
        </p:txBody>
      </p:sp>
      <p:sp>
        <p:nvSpPr>
          <p:cNvPr id="156" name="Shape 156"/>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3</a:t>
            </a:fld>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468" name="Shape 4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78" name="Shape 478"/>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Times"/>
              <a:buNone/>
            </a:pPr>
            <a:endParaRPr sz="1200" b="0" i="0" u="none" strike="noStrike" cap="none">
              <a:solidFill>
                <a:schemeClr val="dk1"/>
              </a:solidFill>
              <a:latin typeface="Times"/>
              <a:ea typeface="Times"/>
              <a:cs typeface="Times"/>
              <a:sym typeface="Times"/>
            </a:endParaRPr>
          </a:p>
          <a:p>
            <a:pPr marL="0" lvl="0" indent="0" rtl="0">
              <a:spcBef>
                <a:spcPts val="0"/>
              </a:spcBef>
              <a:spcAft>
                <a:spcPts val="0"/>
              </a:spcAft>
              <a:buClr>
                <a:schemeClr val="dk1"/>
              </a:buClr>
              <a:buSzPts val="1100"/>
              <a:buFont typeface="Arial"/>
              <a:buNone/>
            </a:pPr>
            <a:r>
              <a:rPr lang="en-US" i="1"/>
              <a:t>Guión: </a:t>
            </a:r>
            <a:r>
              <a:rPr lang="en-US"/>
              <a:t>Entonces usted determinará sus esfuerzos regiones para disminuir la deforestación o la tala de árboles, y promover la forestación, la plantación de árboles o en nuevas áreas. Usted escoge un número dentro de 0 a 100%, donde el 100% representa la máxima cantidad de esfuerzo que su región podría poner en este sentido.</a:t>
            </a:r>
            <a:endParaRPr sz="1200" b="0" i="0" u="none" strike="noStrike" cap="none">
              <a:solidFill>
                <a:schemeClr val="lt1"/>
              </a:solidFill>
              <a:latin typeface="Century Gothic"/>
              <a:ea typeface="Century Gothic"/>
              <a:cs typeface="Century Gothic"/>
              <a:sym typeface="Century Gothic"/>
            </a:endParaRPr>
          </a:p>
        </p:txBody>
      </p:sp>
      <p:sp>
        <p:nvSpPr>
          <p:cNvPr id="479" name="Shape 479"/>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31</a:t>
            </a:fld>
            <a:endParaRPr sz="1200">
              <a:solidFill>
                <a:schemeClr val="dk1"/>
              </a:solidFill>
              <a:latin typeface="Times"/>
              <a:ea typeface="Times"/>
              <a:cs typeface="Times"/>
              <a:sym typeface="Time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86" name="Shape 48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a:t>
            </a:r>
            <a:r>
              <a:rPr lang="en-US"/>
              <a:t>La última decisión que debe tomar su grupo es la financiación de su trabajo de reducir  y adaptarse frente al cambio climático. En las negociaciones climáticas anteriores los negociadores han fijado el objetivo de asegurar cien mil millones de dólares en financiación climática por año. Usted debe determinar si va a contribuir a este fondo o solicitar dinero de él y cuánto.  </a:t>
            </a:r>
            <a:endParaRPr sz="1200" b="0" i="0" u="none" strike="noStrike" cap="none">
              <a:solidFill>
                <a:schemeClr val="dk1"/>
              </a:solidFill>
              <a:latin typeface="Times"/>
              <a:ea typeface="Times"/>
              <a:cs typeface="Times"/>
              <a:sym typeface="Times"/>
            </a:endParaRPr>
          </a:p>
        </p:txBody>
      </p:sp>
      <p:sp>
        <p:nvSpPr>
          <p:cNvPr id="487" name="Shape 48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32</a:t>
            </a:fld>
            <a:endParaRPr sz="1200">
              <a:solidFill>
                <a:schemeClr val="dk1"/>
              </a:solidFill>
              <a:latin typeface="Times"/>
              <a:ea typeface="Times"/>
              <a:cs typeface="Times"/>
              <a:sym typeface="Time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95" name="Shape 495"/>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a:t>Asegúrese de que cada grupo tiene una hoja como esta.&gt;&lt;</a:t>
            </a:r>
            <a:endParaRPr sz="1200" b="0" i="0" u="none" strike="noStrike" cap="none">
              <a:solidFill>
                <a:schemeClr val="dk1"/>
              </a:solidFill>
              <a:latin typeface="Times"/>
              <a:ea typeface="Times"/>
              <a:cs typeface="Times"/>
              <a:sym typeface="Times"/>
            </a:endParaRPr>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p:txBody>
      </p:sp>
      <p:sp>
        <p:nvSpPr>
          <p:cNvPr id="496" name="Shape 496"/>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33</a:t>
            </a:fld>
            <a:endParaRPr sz="1200">
              <a:solidFill>
                <a:schemeClr val="dk1"/>
              </a:solidFill>
              <a:latin typeface="Times"/>
              <a:ea typeface="Times"/>
              <a:cs typeface="Times"/>
              <a:sym typeface="Time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501" name="Shape 50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 </a:t>
            </a:r>
            <a:r>
              <a:rPr lang="en-US"/>
              <a:t>Después de la primera ronda de negociaciones cada grupo tendrá la oportunidad de hablar durante dos minuto para esbozar sus políticas a los demás y explicar las razones de su elección. Por favor, designar a un representante de su grupo para dar a esta intervención. ¡Buena suerte!</a:t>
            </a:r>
            <a:endParaRPr sz="1200" b="0" i="0" u="none" strike="noStrike" cap="none">
              <a:solidFill>
                <a:schemeClr val="dk1"/>
              </a:solidFill>
              <a:latin typeface="Times"/>
              <a:ea typeface="Times"/>
              <a:cs typeface="Times"/>
              <a:sym typeface="Times"/>
            </a:endParaRPr>
          </a:p>
        </p:txBody>
      </p:sp>
      <p:sp>
        <p:nvSpPr>
          <p:cNvPr id="502" name="Shape 502"/>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34</a:t>
            </a:fld>
            <a:endParaRPr sz="1200">
              <a:solidFill>
                <a:schemeClr val="dk1"/>
              </a:solidFill>
              <a:latin typeface="Times"/>
              <a:ea typeface="Times"/>
              <a:cs typeface="Times"/>
              <a:sym typeface="Time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507" name="Shape 507"/>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Times"/>
              <a:buNone/>
            </a:pPr>
            <a:endParaRPr sz="1200" b="0" i="0" u="none" strike="noStrike" cap="none">
              <a:solidFill>
                <a:schemeClr val="dk1"/>
              </a:solidFill>
              <a:latin typeface="Times"/>
              <a:ea typeface="Times"/>
              <a:cs typeface="Times"/>
              <a:sym typeface="Times"/>
            </a:endParaRPr>
          </a:p>
          <a:p>
            <a:pPr marL="0" lvl="0" indent="0" rtl="0">
              <a:spcBef>
                <a:spcPts val="0"/>
              </a:spcBef>
              <a:spcAft>
                <a:spcPts val="0"/>
              </a:spcAft>
              <a:buClr>
                <a:schemeClr val="dk1"/>
              </a:buClr>
              <a:buSzPts val="1100"/>
              <a:buFont typeface="Arial"/>
              <a:buNone/>
            </a:pPr>
            <a:r>
              <a:rPr lang="en-US"/>
              <a:t>&lt;asegurarse de que esto se ha escrito en una tabla o un pedazo grande de papel. También se puede proyectar.&gt;</a:t>
            </a:r>
            <a:endParaRPr sz="1200" b="0" i="0" u="none" strike="noStrike" cap="none">
              <a:solidFill>
                <a:schemeClr val="dk1"/>
              </a:solidFill>
              <a:latin typeface="Times"/>
              <a:ea typeface="Times"/>
              <a:cs typeface="Times"/>
              <a:sym typeface="Times"/>
            </a:endParaRPr>
          </a:p>
        </p:txBody>
      </p:sp>
      <p:sp>
        <p:nvSpPr>
          <p:cNvPr id="508" name="Shape 508"/>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35</a:t>
            </a:fld>
            <a:endParaRPr sz="1200">
              <a:solidFill>
                <a:schemeClr val="dk1"/>
              </a:solidFill>
              <a:latin typeface="Times"/>
              <a:ea typeface="Times"/>
              <a:cs typeface="Times"/>
              <a:sym typeface="Time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20" name="Shape 5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26" name="Shape 5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532" name="Shape 532"/>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a:t>&lt;utilizar esta diapositiva después de los discursos plenarios de la primera ronda, antes de que se introducen las promesas en C-ROADS&gt;</a:t>
            </a:r>
            <a:endParaRPr/>
          </a:p>
          <a:p>
            <a:pPr marL="0" lvl="0" indent="0" rtl="0">
              <a:spcBef>
                <a:spcPts val="360"/>
              </a:spcBef>
              <a:spcAft>
                <a:spcPts val="0"/>
              </a:spcAft>
              <a:buClr>
                <a:schemeClr val="dk1"/>
              </a:buClr>
              <a:buSzPts val="1100"/>
              <a:buFont typeface="Arial"/>
              <a:buNone/>
            </a:pPr>
            <a:r>
              <a:rPr lang="en-US" i="1"/>
              <a:t>Guión:</a:t>
            </a:r>
            <a:r>
              <a:rPr lang="en-US"/>
              <a:t>Gracias delegados. Vamos a utilizar el simulador de política climática C-ROADS para determinar el impacto de sus promesas, pero antes de hacer eso, quiero que se permita utilizar el “simulador “ entre orejas-cerebro. En cuanto a las políticas que se han puesto a otro, ¿hasta dónde cree que hemos llegado a la consecución de nuestro objetivo? </a:t>
            </a:r>
            <a:endParaRPr/>
          </a:p>
          <a:p>
            <a:pPr marL="0" lvl="0" indent="0" rtl="0">
              <a:spcBef>
                <a:spcPts val="360"/>
              </a:spcBef>
              <a:spcAft>
                <a:spcPts val="0"/>
              </a:spcAft>
              <a:buClr>
                <a:schemeClr val="dk1"/>
              </a:buClr>
              <a:buSzPts val="1100"/>
              <a:buFont typeface="Arial"/>
              <a:buNone/>
            </a:pPr>
            <a:r>
              <a:rPr lang="en-US"/>
              <a:t>Levante la mano si cree que hemos cometido algún impacto y nuestra inferiores a lo de siempre?</a:t>
            </a:r>
            <a:endParaRPr/>
          </a:p>
          <a:p>
            <a:pPr marL="0" lvl="0" indent="0" rtl="0">
              <a:spcBef>
                <a:spcPts val="360"/>
              </a:spcBef>
              <a:spcAft>
                <a:spcPts val="0"/>
              </a:spcAft>
              <a:buClr>
                <a:schemeClr val="dk1"/>
              </a:buClr>
              <a:buSzPts val="1100"/>
              <a:buFont typeface="Arial"/>
              <a:buNone/>
            </a:pPr>
            <a:r>
              <a:rPr lang="en-US"/>
              <a:t>Levante la mano si usted piensa que hemos conseguido por debajo de 3</a:t>
            </a:r>
            <a:r>
              <a:rPr lang="en-US">
                <a:latin typeface="Arial"/>
                <a:ea typeface="Arial"/>
                <a:cs typeface="Arial"/>
                <a:sym typeface="Arial"/>
              </a:rPr>
              <a:t>° C 0.5, A? </a:t>
            </a:r>
            <a:endParaRPr/>
          </a:p>
          <a:p>
            <a:pPr marL="0" lvl="0" indent="0" rtl="0">
              <a:spcBef>
                <a:spcPts val="360"/>
              </a:spcBef>
              <a:spcAft>
                <a:spcPts val="0"/>
              </a:spcAft>
              <a:buClr>
                <a:schemeClr val="dk1"/>
              </a:buClr>
              <a:buSzPts val="1100"/>
              <a:buFont typeface="Arial"/>
              <a:buNone/>
            </a:pPr>
            <a:r>
              <a:rPr lang="en-US">
                <a:latin typeface="Arial"/>
                <a:ea typeface="Arial"/>
                <a:cs typeface="Arial"/>
                <a:sym typeface="Arial"/>
              </a:rPr>
              <a:t>¿Qué tal por debajo de 2,6 ° C, B? </a:t>
            </a:r>
            <a:endParaRPr/>
          </a:p>
          <a:p>
            <a:pPr marL="0" lvl="0" indent="0" rtl="0">
              <a:spcBef>
                <a:spcPts val="360"/>
              </a:spcBef>
              <a:spcAft>
                <a:spcPts val="0"/>
              </a:spcAft>
              <a:buClr>
                <a:schemeClr val="dk1"/>
              </a:buClr>
              <a:buSzPts val="1100"/>
              <a:buFont typeface="Arial"/>
              <a:buNone/>
            </a:pPr>
            <a:r>
              <a:rPr lang="en-US">
                <a:latin typeface="Arial"/>
                <a:ea typeface="Arial"/>
                <a:cs typeface="Arial"/>
                <a:sym typeface="Arial"/>
              </a:rPr>
              <a:t>Alguien piensa que hemos conseguido por debajo de 2 ° C, C? o 1,5 ° C, D? Gracias. </a:t>
            </a:r>
            <a:endParaRPr/>
          </a:p>
          <a:p>
            <a:pPr marL="0" lvl="0" indent="0" rtl="0">
              <a:spcBef>
                <a:spcPts val="360"/>
              </a:spcBef>
              <a:spcAft>
                <a:spcPts val="0"/>
              </a:spcAft>
              <a:buClr>
                <a:schemeClr val="dk1"/>
              </a:buClr>
              <a:buSzPts val="1100"/>
              <a:buFont typeface="Arial"/>
              <a:buNone/>
            </a:pPr>
            <a:r>
              <a:rPr lang="en-US">
                <a:latin typeface="Arial"/>
                <a:ea typeface="Arial"/>
                <a:cs typeface="Arial"/>
                <a:sym typeface="Arial"/>
              </a:rPr>
              <a:t>Ahora vamos a echar un vistazo a C-ROADS y ver donde en realidad hemos llegado.</a:t>
            </a:r>
            <a:endParaRPr/>
          </a:p>
          <a:p>
            <a:pPr marL="0" marR="0" lvl="0" indent="0" algn="l" rtl="0">
              <a:spcBef>
                <a:spcPts val="360"/>
              </a:spcBef>
              <a:spcAft>
                <a:spcPts val="0"/>
              </a:spcAft>
              <a:buNone/>
            </a:pPr>
            <a:endParaRPr/>
          </a:p>
        </p:txBody>
      </p:sp>
      <p:sp>
        <p:nvSpPr>
          <p:cNvPr id="533" name="Shape 533"/>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39</a:t>
            </a:fld>
            <a:endParaRPr sz="1200">
              <a:solidFill>
                <a:schemeClr val="dk1"/>
              </a:solidFill>
              <a:latin typeface="Times"/>
              <a:ea typeface="Times"/>
              <a:cs typeface="Times"/>
              <a:sym typeface="Time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62" name="Shape 162"/>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a:t>Utilice esta diapositiva para el modo de 3 Regiones.</a:t>
            </a:r>
            <a:endParaRPr/>
          </a:p>
          <a:p>
            <a:pPr marL="0" lvl="0" indent="0" rtl="0">
              <a:spcBef>
                <a:spcPts val="360"/>
              </a:spcBef>
              <a:spcAft>
                <a:spcPts val="0"/>
              </a:spcAft>
              <a:buClr>
                <a:schemeClr val="dk1"/>
              </a:buClr>
              <a:buSzPts val="1100"/>
              <a:buFont typeface="Arial"/>
              <a:buNone/>
            </a:pPr>
            <a:r>
              <a:rPr lang="en-US" i="1"/>
              <a:t>Guión: </a:t>
            </a:r>
            <a:r>
              <a:rPr lang="en-US"/>
              <a:t>Tendremos tres bloques diferentes ... &lt;a medida que lee los grupos indican donde están sentados en la sala&gt; </a:t>
            </a:r>
            <a:endParaRPr/>
          </a:p>
        </p:txBody>
      </p:sp>
      <p:sp>
        <p:nvSpPr>
          <p:cNvPr id="163" name="Shape 163"/>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4</a:t>
            </a:fld>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559" name="Shape 5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575" name="Shape 57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360"/>
              </a:spcBef>
              <a:spcAft>
                <a:spcPts val="0"/>
              </a:spcAft>
              <a:buNone/>
            </a:pPr>
            <a:endParaRPr/>
          </a:p>
        </p:txBody>
      </p:sp>
      <p:sp>
        <p:nvSpPr>
          <p:cNvPr id="583" name="Shape 5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589" name="Shape 5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595" name="Shape 5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601" name="Shape 6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p:nvPr/>
        </p:nvSpPr>
        <p:spPr>
          <a:xfrm>
            <a:off x="1143000" y="685800"/>
            <a:ext cx="4572000" cy="3429000"/>
          </a:xfrm>
          <a:prstGeom prst="rect">
            <a:avLst/>
          </a:prstGeom>
          <a:solidFill>
            <a:srgbClr val="FFFFFF"/>
          </a:solidFill>
          <a:ln w="9525" cap="rnd" cmpd="sng">
            <a:solidFill>
              <a:srgbClr val="00000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607" name="Shape 607"/>
          <p:cNvSpPr txBo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608" name="Shape 608"/>
          <p:cNvSpPr txBox="1">
            <a:spLocks noGrp="1"/>
          </p:cNvSpPr>
          <p:nvPr>
            <p:ph type="body" idx="1"/>
          </p:nvPr>
        </p:nvSpPr>
        <p:spPr>
          <a:xfrm>
            <a:off x="914400" y="4343400"/>
            <a:ext cx="5027700" cy="4113300"/>
          </a:xfrm>
          <a:prstGeom prst="rect">
            <a:avLst/>
          </a:prstGeom>
          <a:noFill/>
          <a:ln>
            <a:noFill/>
          </a:ln>
        </p:spPr>
        <p:txBody>
          <a:bodyPr spcFirstLastPara="1" wrap="square" lIns="91425" tIns="91425" rIns="91425" bIns="91425" anchor="ctr" anchorCtr="0">
            <a:noAutofit/>
          </a:bodyPr>
          <a:lstStyle/>
          <a:p>
            <a:pPr marL="0" lvl="0" indent="0" rtl="0">
              <a:spcBef>
                <a:spcPts val="360"/>
              </a:spcBef>
              <a:spcAft>
                <a:spcPts val="0"/>
              </a:spcAft>
              <a:buNone/>
            </a:pPr>
            <a:endParaRPr/>
          </a:p>
        </p:txBody>
      </p:sp>
      <p:sp>
        <p:nvSpPr>
          <p:cNvPr id="609" name="Shape 609"/>
          <p:cNvSpPr>
            <a:spLocks noGrp="1" noRot="1" noChangeAspect="1"/>
          </p:cNvSpPr>
          <p:nvPr>
            <p:ph type="sldImg" idx="2"/>
          </p:nvPr>
        </p:nvSpPr>
        <p:spPr>
          <a:xfrm>
            <a:off x="1143000" y="685800"/>
            <a:ext cx="4570500" cy="3427500"/>
          </a:xfrm>
          <a:custGeom>
            <a:avLst/>
            <a:gdLst/>
            <a:ahLst/>
            <a:cxnLst/>
            <a:rect l="0" t="0" r="0" b="0"/>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69" name="Shape 169"/>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a:t>Utilice esta diapositiva para el modo de 6 Regiones.</a:t>
            </a:r>
            <a:endParaRPr/>
          </a:p>
          <a:p>
            <a:pPr marL="0" lvl="0" indent="0" rtl="0">
              <a:spcBef>
                <a:spcPts val="360"/>
              </a:spcBef>
              <a:spcAft>
                <a:spcPts val="0"/>
              </a:spcAft>
              <a:buClr>
                <a:schemeClr val="dk1"/>
              </a:buClr>
              <a:buSzPts val="1100"/>
              <a:buFont typeface="Arial"/>
              <a:buNone/>
            </a:pPr>
            <a:r>
              <a:rPr lang="en-US" i="1"/>
              <a:t>Guión: </a:t>
            </a:r>
            <a:r>
              <a:rPr lang="en-US"/>
              <a:t>Tendremos seis bloques diferentes ... &lt;a medida que lee los grupos indican donde están sentados en la sala&gt; </a:t>
            </a:r>
            <a:endParaRPr/>
          </a:p>
        </p:txBody>
      </p:sp>
      <p:sp>
        <p:nvSpPr>
          <p:cNvPr id="170" name="Shape 170"/>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5</a:t>
            </a:fld>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14" name="Shape 6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19" name="Shape 6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24" name="Shape 62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a:t>Usted puede asignar código de color a las respuestas a estas preguntas, ya sea con estos colores, o cualquier otro tres colores de las tarjetas de nota que pueda tener. Coloque cada conjunto de tarjetas de nota en un sobre separado para la investigación de Juliette Rooney-Varga. </a:t>
            </a:r>
            <a:endParaRPr/>
          </a:p>
          <a:p>
            <a:pPr marL="0" lvl="0" indent="0" rtl="0">
              <a:spcBef>
                <a:spcPts val="360"/>
              </a:spcBef>
              <a:spcAft>
                <a:spcPts val="0"/>
              </a:spcAft>
              <a:buClr>
                <a:schemeClr val="dk1"/>
              </a:buClr>
              <a:buSzPts val="1100"/>
              <a:buFont typeface="Arial"/>
              <a:buNone/>
            </a:pPr>
            <a:r>
              <a:rPr lang="en-US">
                <a:latin typeface="Arial"/>
                <a:ea typeface="Arial"/>
                <a:cs typeface="Arial"/>
                <a:sym typeface="Arial"/>
              </a:rPr>
              <a:t> </a:t>
            </a:r>
            <a:endParaRPr/>
          </a:p>
        </p:txBody>
      </p:sp>
      <p:sp>
        <p:nvSpPr>
          <p:cNvPr id="625" name="Shape 62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52</a:t>
            </a:fld>
            <a:endParaRPr sz="1200">
              <a:solidFill>
                <a:schemeClr val="dk1"/>
              </a:solidFill>
              <a:latin typeface="Times"/>
              <a:ea typeface="Times"/>
              <a:cs typeface="Times"/>
              <a:sym typeface="Time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30" name="Shape 6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35" name="Shape 6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43" name="Shape 6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9" name="Shape 649"/>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Times"/>
                <a:ea typeface="Times"/>
                <a:cs typeface="Times"/>
                <a:sym typeface="Times"/>
              </a:rPr>
              <a:t>1. </a:t>
            </a:r>
            <a:r>
              <a:rPr lang="en-US" sz="1200" b="0" i="0" u="none" strike="noStrike" cap="none">
                <a:solidFill>
                  <a:schemeClr val="dk1"/>
                </a:solidFill>
                <a:latin typeface="Times"/>
                <a:ea typeface="Times"/>
                <a:cs typeface="Times"/>
                <a:sym typeface="Times"/>
              </a:rPr>
              <a:t>Shindell, Drew T., Yunha Lee, and Greg Faluvegi. "Climate and Health Impacts of US Emissions Reductions Consistent with 2 °C." </a:t>
            </a:r>
            <a:r>
              <a:rPr lang="en-US" sz="1200" b="0" i="1" u="none" strike="noStrike" cap="none">
                <a:solidFill>
                  <a:schemeClr val="dk1"/>
                </a:solidFill>
                <a:latin typeface="Times"/>
                <a:ea typeface="Times"/>
                <a:cs typeface="Times"/>
                <a:sym typeface="Times"/>
              </a:rPr>
              <a:t>Nature Climate Change Nature Climate Change</a:t>
            </a:r>
            <a:r>
              <a:rPr lang="en-US" sz="1200" b="0" i="0" u="none" strike="noStrike" cap="none">
                <a:solidFill>
                  <a:schemeClr val="dk1"/>
                </a:solidFill>
                <a:latin typeface="Times"/>
                <a:ea typeface="Times"/>
                <a:cs typeface="Times"/>
                <a:sym typeface="Times"/>
              </a:rPr>
              <a:t> 6.5 (2016): 503-507. </a:t>
            </a:r>
            <a:endParaRPr/>
          </a:p>
          <a:p>
            <a:pPr marL="0" marR="0" lvl="0" indent="0" algn="l" rtl="0">
              <a:spcBef>
                <a:spcPts val="360"/>
              </a:spcBef>
              <a:spcAft>
                <a:spcPts val="0"/>
              </a:spcAft>
              <a:buNone/>
            </a:pPr>
            <a:r>
              <a:rPr lang="en-US" sz="1200" b="1" i="0" u="none" strike="noStrike" cap="none">
                <a:solidFill>
                  <a:schemeClr val="dk1"/>
                </a:solidFill>
                <a:latin typeface="Times"/>
                <a:ea typeface="Times"/>
                <a:cs typeface="Times"/>
                <a:sym typeface="Times"/>
              </a:rPr>
              <a:t>2. </a:t>
            </a:r>
            <a:r>
              <a:rPr lang="en-US" sz="1200" b="0" i="0" u="none" strike="noStrike" cap="none">
                <a:solidFill>
                  <a:schemeClr val="dk1"/>
                </a:solidFill>
                <a:latin typeface="Times"/>
                <a:ea typeface="Times"/>
                <a:cs typeface="Times"/>
                <a:sym typeface="Times"/>
              </a:rPr>
              <a:t>"Human Health." </a:t>
            </a:r>
            <a:r>
              <a:rPr lang="en-US" sz="1200" b="0" i="1" u="none" strike="noStrike" cap="none">
                <a:solidFill>
                  <a:schemeClr val="dk1"/>
                </a:solidFill>
                <a:latin typeface="Times"/>
                <a:ea typeface="Times"/>
                <a:cs typeface="Times"/>
                <a:sym typeface="Times"/>
              </a:rPr>
              <a:t>Climate Impacts on Human Health</a:t>
            </a:r>
            <a:r>
              <a:rPr lang="en-US" sz="1200" b="0" i="0" u="none" strike="noStrike" cap="none">
                <a:solidFill>
                  <a:schemeClr val="dk1"/>
                </a:solidFill>
                <a:latin typeface="Times"/>
                <a:ea typeface="Times"/>
                <a:cs typeface="Times"/>
                <a:sym typeface="Times"/>
              </a:rPr>
              <a:t>. EPA. </a:t>
            </a:r>
            <a:endParaRPr/>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p:txBody>
      </p:sp>
      <p:sp>
        <p:nvSpPr>
          <p:cNvPr id="650" name="Shape 650"/>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56</a:t>
            </a:fld>
            <a:endParaRPr sz="1200">
              <a:solidFill>
                <a:schemeClr val="dk1"/>
              </a:solidFill>
              <a:latin typeface="Times"/>
              <a:ea typeface="Times"/>
              <a:cs typeface="Times"/>
              <a:sym typeface="Time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6" name="Shape 65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b="1" i="0" u="none" strike="noStrike" cap="none">
                <a:solidFill>
                  <a:schemeClr val="dk1"/>
                </a:solidFill>
                <a:latin typeface="Times"/>
                <a:ea typeface="Times"/>
                <a:cs typeface="Times"/>
                <a:sym typeface="Times"/>
              </a:rPr>
              <a:t>3.  </a:t>
            </a:r>
            <a:r>
              <a:rPr lang="en-US" sz="1050" b="0" i="0" u="none" strike="noStrike" cap="none">
                <a:solidFill>
                  <a:schemeClr val="dk1"/>
                </a:solidFill>
                <a:latin typeface="Times"/>
                <a:ea typeface="Times"/>
                <a:cs typeface="Times"/>
                <a:sym typeface="Times"/>
              </a:rPr>
              <a:t>Schleussner, C.-F., T. K. Lissner, E. M. Fischer, J. Wohland, M. Perrette, A. Golly, J. Rogelj, K. Childers, J. Schewe, K. Frieler, M. Mengel, W. Hare, and M. Schaeffer. "Differential Climate Impacts for Policy-relevant Limits to Global Warming: The Case of 1.5 °C and 2 °C." </a:t>
            </a:r>
            <a:r>
              <a:rPr lang="en-US" sz="1050" b="0" i="1" u="none" strike="noStrike" cap="none">
                <a:solidFill>
                  <a:schemeClr val="dk1"/>
                </a:solidFill>
                <a:latin typeface="Times"/>
                <a:ea typeface="Times"/>
                <a:cs typeface="Times"/>
                <a:sym typeface="Times"/>
              </a:rPr>
              <a:t>Earth Syst. Dynam. Discuss. Earth System Dynamics Discussions</a:t>
            </a:r>
            <a:r>
              <a:rPr lang="en-US" sz="1050" b="0" i="0" u="none" strike="noStrike" cap="none">
                <a:solidFill>
                  <a:schemeClr val="dk1"/>
                </a:solidFill>
                <a:latin typeface="Times"/>
                <a:ea typeface="Times"/>
                <a:cs typeface="Times"/>
                <a:sym typeface="Times"/>
              </a:rPr>
              <a:t> 6.2 (2015): 2447-2505.</a:t>
            </a:r>
            <a:endParaRPr/>
          </a:p>
          <a:p>
            <a:pPr marL="0" marR="0" lvl="0" indent="0" algn="l" rtl="0">
              <a:spcBef>
                <a:spcPts val="315"/>
              </a:spcBef>
              <a:spcAft>
                <a:spcPts val="0"/>
              </a:spcAft>
              <a:buNone/>
            </a:pPr>
            <a:endParaRPr sz="1050" b="0" i="0" u="none" strike="noStrike" cap="none">
              <a:solidFill>
                <a:schemeClr val="dk1"/>
              </a:solidFill>
              <a:latin typeface="Times"/>
              <a:ea typeface="Times"/>
              <a:cs typeface="Times"/>
              <a:sym typeface="Times"/>
            </a:endParaRPr>
          </a:p>
        </p:txBody>
      </p:sp>
      <p:sp>
        <p:nvSpPr>
          <p:cNvPr id="657" name="Shape 65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57</a:t>
            </a:fld>
            <a:endParaRPr sz="1200">
              <a:solidFill>
                <a:schemeClr val="dk1"/>
              </a:solidFill>
              <a:latin typeface="Times"/>
              <a:ea typeface="Times"/>
              <a:cs typeface="Times"/>
              <a:sym typeface="Time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63" name="Shape 66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Times"/>
                <a:ea typeface="Times"/>
                <a:cs typeface="Times"/>
                <a:sym typeface="Times"/>
              </a:rPr>
              <a:t>3.  </a:t>
            </a:r>
            <a:r>
              <a:rPr lang="en-US" sz="1200" b="0" i="0" u="none" strike="noStrike" cap="none">
                <a:solidFill>
                  <a:schemeClr val="dk1"/>
                </a:solidFill>
                <a:latin typeface="Times"/>
                <a:ea typeface="Times"/>
                <a:cs typeface="Times"/>
                <a:sym typeface="Times"/>
              </a:rPr>
              <a:t>Schleussner, C.-F., T. K. Lissner, E. M. Fischer, J. Wohland, M. Perrette, A. Golly, J. Rogelj, K. Childers, J. Schewe, K. Frieler, M. Mengel, W. Hare, and M. Schaeffer. "Differential Climate Impacts for Policy-relevant Limits to Global Warming: The Case of 1.5 °C and 2 °C." </a:t>
            </a:r>
            <a:r>
              <a:rPr lang="en-US" sz="1200" b="0" i="1" u="none" strike="noStrike" cap="none">
                <a:solidFill>
                  <a:schemeClr val="dk1"/>
                </a:solidFill>
                <a:latin typeface="Times"/>
                <a:ea typeface="Times"/>
                <a:cs typeface="Times"/>
                <a:sym typeface="Times"/>
              </a:rPr>
              <a:t>Earth Syst. Dynam. Discuss. Earth System Dynamics Discussions</a:t>
            </a:r>
            <a:r>
              <a:rPr lang="en-US" sz="1200" b="0" i="0" u="none" strike="noStrike" cap="none">
                <a:solidFill>
                  <a:schemeClr val="dk1"/>
                </a:solidFill>
                <a:latin typeface="Times"/>
                <a:ea typeface="Times"/>
                <a:cs typeface="Times"/>
                <a:sym typeface="Times"/>
              </a:rPr>
              <a:t> 6.2 (2015): 2447-2505.</a:t>
            </a:r>
            <a:endParaRPr/>
          </a:p>
          <a:p>
            <a:pPr marL="0" marR="0" lvl="0" indent="0" algn="l" rtl="0">
              <a:spcBef>
                <a:spcPts val="360"/>
              </a:spcBef>
              <a:spcAft>
                <a:spcPts val="0"/>
              </a:spcAft>
              <a:buNone/>
            </a:pPr>
            <a:r>
              <a:rPr lang="en-US" sz="1200" b="1" i="0" u="none" strike="noStrike" cap="none">
                <a:solidFill>
                  <a:schemeClr val="dk1"/>
                </a:solidFill>
                <a:latin typeface="Times"/>
                <a:ea typeface="Times"/>
                <a:cs typeface="Times"/>
                <a:sym typeface="Times"/>
              </a:rPr>
              <a:t>6. </a:t>
            </a:r>
            <a:r>
              <a:rPr lang="en-US" sz="1200" b="0" i="0" u="none" strike="noStrike" cap="none">
                <a:solidFill>
                  <a:schemeClr val="dk1"/>
                </a:solidFill>
                <a:latin typeface="Times"/>
                <a:ea typeface="Times"/>
                <a:cs typeface="Times"/>
                <a:sym typeface="Times"/>
              </a:rPr>
              <a:t>A. Levermann, P. U. Clark, B. Marzeion, G. A. Milne, D. Pollard, V. Radic, A. Robinson, The multimillennial sea-level commitment of global warming. </a:t>
            </a:r>
            <a:r>
              <a:rPr lang="en-US" sz="1200" b="0" i="1" u="none" strike="noStrike" cap="none">
                <a:solidFill>
                  <a:schemeClr val="dk1"/>
                </a:solidFill>
                <a:latin typeface="Times"/>
                <a:ea typeface="Times"/>
                <a:cs typeface="Times"/>
                <a:sym typeface="Times"/>
              </a:rPr>
              <a:t>Proceedings of the National Academy of Sciences</a:t>
            </a:r>
            <a:r>
              <a:rPr lang="en-US" sz="1200" b="0" i="0" u="none" strike="noStrike" cap="none">
                <a:solidFill>
                  <a:schemeClr val="dk1"/>
                </a:solidFill>
                <a:latin typeface="Times"/>
                <a:ea typeface="Times"/>
                <a:cs typeface="Times"/>
                <a:sym typeface="Times"/>
              </a:rPr>
              <a:t> </a:t>
            </a:r>
            <a:r>
              <a:rPr lang="en-US" sz="1200" b="1" i="0" u="none" strike="noStrike" cap="none">
                <a:solidFill>
                  <a:schemeClr val="dk1"/>
                </a:solidFill>
                <a:latin typeface="Times"/>
                <a:ea typeface="Times"/>
                <a:cs typeface="Times"/>
                <a:sym typeface="Times"/>
              </a:rPr>
              <a:t>110</a:t>
            </a:r>
            <a:r>
              <a:rPr lang="en-US" sz="1200" b="0" i="0" u="none" strike="noStrike" cap="none">
                <a:solidFill>
                  <a:schemeClr val="dk1"/>
                </a:solidFill>
                <a:latin typeface="Times"/>
                <a:ea typeface="Times"/>
                <a:cs typeface="Times"/>
                <a:sym typeface="Times"/>
              </a:rPr>
              <a:t>, 13745-13750 (2013); published online EpubAugust 20, 2013 (10.1073/pnas.1219414110).</a:t>
            </a:r>
            <a:endParaRPr/>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p:txBody>
      </p:sp>
      <p:sp>
        <p:nvSpPr>
          <p:cNvPr id="664" name="Shape 664"/>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58</a:t>
            </a:fld>
            <a:endParaRPr sz="1200">
              <a:solidFill>
                <a:schemeClr val="dk1"/>
              </a:solidFill>
              <a:latin typeface="Times"/>
              <a:ea typeface="Times"/>
              <a:cs typeface="Times"/>
              <a:sym typeface="Time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670" name="Shape 6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76" name="Shape 17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 Una particularidad </a:t>
            </a:r>
            <a:r>
              <a:rPr lang="en-US"/>
              <a:t>sobre Clima Mundial es que utiliza el simulador de política climática C-ROADS para probar el impacto que sus políticas elegidas tendrán sobre el clima. C-ROADS  se utiliza para analizar las promesas reales hacen a los países en las Naciones Unidas y esta utilizado por los principales responsables de tomar decisiones en todo el mundo. Un panel de revisión científica externa revisó C-ROADS y se encontró que reproduce resultados consistentes con los hallazgos del Grupo Intergubernamental sobre el Cambio Climático (IPCC). </a:t>
            </a:r>
            <a:endParaRPr sz="1200" b="0" i="0" u="none" strike="noStrike" cap="none">
              <a:solidFill>
                <a:schemeClr val="dk1"/>
              </a:solidFill>
              <a:latin typeface="Times"/>
              <a:ea typeface="Times"/>
              <a:cs typeface="Times"/>
              <a:sym typeface="Times"/>
            </a:endParaRPr>
          </a:p>
        </p:txBody>
      </p:sp>
      <p:sp>
        <p:nvSpPr>
          <p:cNvPr id="177" name="Shape 17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6</a:t>
            </a:fld>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6" name="Shape 67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Times"/>
                <a:ea typeface="Times"/>
                <a:cs typeface="Times"/>
                <a:sym typeface="Times"/>
              </a:rPr>
              <a:t>10. </a:t>
            </a:r>
            <a:r>
              <a:rPr lang="en-US" sz="1200" b="0" i="0" u="none" strike="noStrike" cap="none">
                <a:solidFill>
                  <a:schemeClr val="dk1"/>
                </a:solidFill>
                <a:latin typeface="Times"/>
                <a:ea typeface="Times"/>
                <a:cs typeface="Times"/>
                <a:sym typeface="Times"/>
              </a:rPr>
              <a:t>F. Ackerman, E. A. Stanton, </a:t>
            </a:r>
            <a:r>
              <a:rPr lang="en-US" sz="1200" b="0" i="1" u="none" strike="noStrike" cap="none">
                <a:solidFill>
                  <a:schemeClr val="dk1"/>
                </a:solidFill>
                <a:latin typeface="Times"/>
                <a:ea typeface="Times"/>
                <a:cs typeface="Times"/>
                <a:sym typeface="Times"/>
              </a:rPr>
              <a:t>Climate Economics:  The State of the Art</a:t>
            </a:r>
            <a:r>
              <a:rPr lang="en-US" sz="1200" b="0" i="0" u="none" strike="noStrike" cap="none">
                <a:solidFill>
                  <a:schemeClr val="dk1"/>
                </a:solidFill>
                <a:latin typeface="Times"/>
                <a:ea typeface="Times"/>
                <a:cs typeface="Times"/>
                <a:sym typeface="Times"/>
              </a:rPr>
              <a:t>.  (Routledge, New York, NY, 2013), pp. 187.</a:t>
            </a:r>
            <a:endParaRPr/>
          </a:p>
          <a:p>
            <a:pPr marL="0" marR="0" lvl="0" indent="0" algn="l" rtl="0">
              <a:spcBef>
                <a:spcPts val="360"/>
              </a:spcBef>
              <a:spcAft>
                <a:spcPts val="0"/>
              </a:spcAft>
              <a:buNone/>
            </a:pPr>
            <a:r>
              <a:rPr lang="en-US" sz="1200" b="1" i="0" u="none" strike="noStrike" cap="none">
                <a:solidFill>
                  <a:schemeClr val="dk1"/>
                </a:solidFill>
                <a:latin typeface="Times"/>
                <a:ea typeface="Times"/>
                <a:cs typeface="Times"/>
                <a:sym typeface="Times"/>
              </a:rPr>
              <a:t>11. </a:t>
            </a:r>
            <a:r>
              <a:rPr lang="en-US" sz="1200" b="0" i="0" u="none" strike="noStrike" cap="none">
                <a:solidFill>
                  <a:schemeClr val="dk1"/>
                </a:solidFill>
                <a:latin typeface="Times"/>
                <a:ea typeface="Times"/>
                <a:cs typeface="Times"/>
                <a:sym typeface="Times"/>
              </a:rPr>
              <a:t>Cox, Peter M., Phil P. Harris, Chris Huntingford, Richard A. Betts, Matthew Collins, Chris D. Jones, Tim E. Jupp, José A. Marengo, and Carlos A. Nobre. "Increasing Risk of Amazonian Drought Due to Decreasing Aerosol Pollution." </a:t>
            </a:r>
            <a:r>
              <a:rPr lang="en-US" sz="1200" b="0" i="1" u="none" strike="noStrike" cap="none">
                <a:solidFill>
                  <a:schemeClr val="dk1"/>
                </a:solidFill>
                <a:latin typeface="Times"/>
                <a:ea typeface="Times"/>
                <a:cs typeface="Times"/>
                <a:sym typeface="Times"/>
              </a:rPr>
              <a:t>Nature</a:t>
            </a:r>
            <a:r>
              <a:rPr lang="en-US" sz="1200" b="0" i="0" u="none" strike="noStrike" cap="none">
                <a:solidFill>
                  <a:schemeClr val="dk1"/>
                </a:solidFill>
                <a:latin typeface="Times"/>
                <a:ea typeface="Times"/>
                <a:cs typeface="Times"/>
                <a:sym typeface="Times"/>
              </a:rPr>
              <a:t> 453.7192 (2008): 212-15. Web.</a:t>
            </a:r>
            <a:endParaRPr/>
          </a:p>
          <a:p>
            <a:pPr marL="0" marR="0" lvl="0" indent="0" algn="l" rtl="0">
              <a:spcBef>
                <a:spcPts val="360"/>
              </a:spcBef>
              <a:spcAft>
                <a:spcPts val="0"/>
              </a:spcAft>
              <a:buNone/>
            </a:pPr>
            <a:r>
              <a:rPr lang="en-US" sz="1200" b="0" i="0" u="none" strike="noStrike" cap="none">
                <a:solidFill>
                  <a:schemeClr val="dk1"/>
                </a:solidFill>
                <a:latin typeface="Times"/>
                <a:ea typeface="Times"/>
                <a:cs typeface="Times"/>
                <a:sym typeface="Times"/>
              </a:rPr>
              <a:t> </a:t>
            </a:r>
            <a:endParaRPr/>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p:txBody>
      </p:sp>
      <p:sp>
        <p:nvSpPr>
          <p:cNvPr id="677" name="Shape 67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60</a:t>
            </a:fld>
            <a:endParaRPr sz="1200">
              <a:solidFill>
                <a:schemeClr val="dk1"/>
              </a:solidFill>
              <a:latin typeface="Times"/>
              <a:ea typeface="Times"/>
              <a:cs typeface="Times"/>
              <a:sym typeface="Time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3" name="Shape 68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Times"/>
                <a:ea typeface="Times"/>
                <a:cs typeface="Times"/>
                <a:sym typeface="Times"/>
              </a:rPr>
              <a:t>5. </a:t>
            </a:r>
            <a:r>
              <a:rPr lang="en-US" sz="1200" b="0" i="0" u="none" strike="noStrike" cap="none">
                <a:solidFill>
                  <a:schemeClr val="dk1"/>
                </a:solidFill>
                <a:latin typeface="Times"/>
                <a:ea typeface="Times"/>
                <a:cs typeface="Times"/>
                <a:sym typeface="Times"/>
              </a:rPr>
              <a:t>C. Prudhomme, I. Giuntoli, E. L. Robinson, D. B. Clark, N. W. Arnell, R. Dankers, B. M. Fekete, W. Franssen, D. Gerten, S. N. Gosling, S. Hagemann, D. M. Hannah, H. Kim, Y. Masaki, Y. Satoh, T. Stacke, Y. Wada, D. Wisser, Hydrological droughts in the 21st century, hotspots and uncertainties from a global multimodel ensemble experiment. </a:t>
            </a:r>
            <a:r>
              <a:rPr lang="en-US" sz="1200" b="0" i="1" u="none" strike="noStrike" cap="none">
                <a:solidFill>
                  <a:schemeClr val="dk1"/>
                </a:solidFill>
                <a:latin typeface="Times"/>
                <a:ea typeface="Times"/>
                <a:cs typeface="Times"/>
                <a:sym typeface="Times"/>
              </a:rPr>
              <a:t>Proceedings of the National Academy of Sciences</a:t>
            </a:r>
            <a:r>
              <a:rPr lang="en-US" sz="1200" b="0" i="0" u="none" strike="noStrike" cap="none">
                <a:solidFill>
                  <a:schemeClr val="dk1"/>
                </a:solidFill>
                <a:latin typeface="Times"/>
                <a:ea typeface="Times"/>
                <a:cs typeface="Times"/>
                <a:sym typeface="Times"/>
              </a:rPr>
              <a:t>,  111.9(2013): 3262–3267. </a:t>
            </a:r>
            <a:endParaRPr/>
          </a:p>
          <a:p>
            <a:pPr marL="0" marR="0" lvl="0" indent="0" algn="l" rtl="0">
              <a:spcBef>
                <a:spcPts val="360"/>
              </a:spcBef>
              <a:spcAft>
                <a:spcPts val="0"/>
              </a:spcAft>
              <a:buNone/>
            </a:pPr>
            <a:r>
              <a:rPr lang="en-US" sz="1200" b="1" i="0" u="none" strike="noStrike" cap="none">
                <a:solidFill>
                  <a:schemeClr val="dk1"/>
                </a:solidFill>
                <a:latin typeface="Times"/>
                <a:ea typeface="Times"/>
                <a:cs typeface="Times"/>
                <a:sym typeface="Times"/>
              </a:rPr>
              <a:t>6. </a:t>
            </a:r>
            <a:r>
              <a:rPr lang="en-US" sz="1200" b="0" i="0" u="none" strike="noStrike" cap="none">
                <a:solidFill>
                  <a:schemeClr val="dk1"/>
                </a:solidFill>
                <a:latin typeface="Times"/>
                <a:ea typeface="Times"/>
                <a:cs typeface="Times"/>
                <a:sym typeface="Times"/>
              </a:rPr>
              <a:t>A. Levermann, P. U. Clark, B. Marzeion, G. A. Milne, D. Pollard, V. Radic, A. Robinson, The multimillennial sea-level commitment of global warming. </a:t>
            </a:r>
            <a:r>
              <a:rPr lang="en-US" sz="1200" b="0" i="1" u="none" strike="noStrike" cap="none">
                <a:solidFill>
                  <a:schemeClr val="dk1"/>
                </a:solidFill>
                <a:latin typeface="Times"/>
                <a:ea typeface="Times"/>
                <a:cs typeface="Times"/>
                <a:sym typeface="Times"/>
              </a:rPr>
              <a:t>Proceedings of the National Academy of Sciences</a:t>
            </a:r>
            <a:r>
              <a:rPr lang="en-US" sz="1200" b="0" i="0" u="none" strike="noStrike" cap="none">
                <a:solidFill>
                  <a:schemeClr val="dk1"/>
                </a:solidFill>
                <a:latin typeface="Times"/>
                <a:ea typeface="Times"/>
                <a:cs typeface="Times"/>
                <a:sym typeface="Times"/>
              </a:rPr>
              <a:t> </a:t>
            </a:r>
            <a:r>
              <a:rPr lang="en-US" sz="1200" b="1" i="0" u="none" strike="noStrike" cap="none">
                <a:solidFill>
                  <a:schemeClr val="dk1"/>
                </a:solidFill>
                <a:latin typeface="Times"/>
                <a:ea typeface="Times"/>
                <a:cs typeface="Times"/>
                <a:sym typeface="Times"/>
              </a:rPr>
              <a:t>110</a:t>
            </a:r>
            <a:r>
              <a:rPr lang="en-US" sz="1200" b="0" i="0" u="none" strike="noStrike" cap="none">
                <a:solidFill>
                  <a:schemeClr val="dk1"/>
                </a:solidFill>
                <a:latin typeface="Times"/>
                <a:ea typeface="Times"/>
                <a:cs typeface="Times"/>
                <a:sym typeface="Times"/>
              </a:rPr>
              <a:t>, 13745-13750 (2013); published online EpubAugust 20, 2013 (10.1073/pnas.1219414110).</a:t>
            </a:r>
            <a:endParaRPr/>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a:p>
            <a:pPr marL="0" marR="0" lvl="0" indent="0" algn="l" rtl="0">
              <a:spcBef>
                <a:spcPts val="360"/>
              </a:spcBef>
              <a:spcAft>
                <a:spcPts val="0"/>
              </a:spcAft>
              <a:buNone/>
            </a:pPr>
            <a:r>
              <a:rPr lang="en-US" sz="1200" b="1" i="0" u="none" strike="noStrike" cap="none">
                <a:solidFill>
                  <a:schemeClr val="dk1"/>
                </a:solidFill>
                <a:latin typeface="Times"/>
                <a:ea typeface="Times"/>
                <a:cs typeface="Times"/>
                <a:sym typeface="Times"/>
              </a:rPr>
              <a:t>7. </a:t>
            </a:r>
            <a:r>
              <a:rPr lang="en-US" sz="1200" b="0" i="0" u="none" strike="noStrike" cap="none">
                <a:solidFill>
                  <a:schemeClr val="dk1"/>
                </a:solidFill>
                <a:latin typeface="Times"/>
                <a:ea typeface="Times"/>
                <a:cs typeface="Times"/>
                <a:sym typeface="Times"/>
              </a:rPr>
              <a:t>S. Solomon, D. Battisti, S. C. Doney, K. Hayhoe, I. M. Held, D. P. Lettenmaier, D. Lobell, D. Matthews, R. Pierrehumbert, M. Raphael, R. Richels, T. L. Root, K. Steffen, C. Tebaldi, G. W. Yohe, </a:t>
            </a:r>
            <a:r>
              <a:rPr lang="en-US" sz="1200" b="0" i="1" u="none" strike="noStrike" cap="none">
                <a:solidFill>
                  <a:schemeClr val="dk1"/>
                </a:solidFill>
                <a:latin typeface="Times"/>
                <a:ea typeface="Times"/>
                <a:cs typeface="Times"/>
                <a:sym typeface="Times"/>
              </a:rPr>
              <a:t>Climate stabilization targets:  Emissions, concentrations, and impacts over decades to millenia</a:t>
            </a:r>
            <a:r>
              <a:rPr lang="en-US" sz="1200" b="0" i="0" u="none" strike="noStrike" cap="none">
                <a:solidFill>
                  <a:schemeClr val="dk1"/>
                </a:solidFill>
                <a:latin typeface="Times"/>
                <a:ea typeface="Times"/>
                <a:cs typeface="Times"/>
                <a:sym typeface="Times"/>
              </a:rPr>
              <a:t>.  (National Academy of Sciences, Washington DC, 2010), pp. 190.</a:t>
            </a:r>
            <a:endParaRPr/>
          </a:p>
          <a:p>
            <a:pPr marL="0" marR="0" lvl="0" indent="0" algn="l" rtl="0">
              <a:spcBef>
                <a:spcPts val="360"/>
              </a:spcBef>
              <a:spcAft>
                <a:spcPts val="0"/>
              </a:spcAft>
              <a:buNone/>
            </a:pPr>
            <a:r>
              <a:rPr lang="en-US" sz="1200" b="1" i="0" u="none" strike="noStrike" cap="none">
                <a:solidFill>
                  <a:schemeClr val="dk1"/>
                </a:solidFill>
                <a:latin typeface="Times"/>
                <a:ea typeface="Times"/>
                <a:cs typeface="Times"/>
                <a:sym typeface="Times"/>
              </a:rPr>
              <a:t>8. </a:t>
            </a:r>
            <a:r>
              <a:rPr lang="en-US" sz="1200" b="0" i="0" u="none" strike="noStrike" cap="none">
                <a:solidFill>
                  <a:schemeClr val="dk1"/>
                </a:solidFill>
                <a:latin typeface="Times"/>
                <a:ea typeface="Times"/>
                <a:cs typeface="Times"/>
                <a:sym typeface="Times"/>
              </a:rPr>
              <a:t>J. Hansen, P. Kharecha, M. Sato, V. Masson-Delmotte, F. Ackerman, D. J. Beerling, P. J. Hearty, O. Hoegh-Guldberg, S. L. Hsu, C. Parmesan, J. Rockstrom, E. J. Rohling, J. Sachs, P. Smith, K. Steffen, L. Van Susteren, K. von Schuckmann, J. C. Zachos, Assessing "dangerous climate change": required reduction of carbon emissions to protect young people, future generations and nature. </a:t>
            </a:r>
            <a:r>
              <a:rPr lang="en-US" sz="1200" b="0" i="1" u="none" strike="noStrike" cap="none">
                <a:solidFill>
                  <a:schemeClr val="dk1"/>
                </a:solidFill>
                <a:latin typeface="Times"/>
                <a:ea typeface="Times"/>
                <a:cs typeface="Times"/>
                <a:sym typeface="Times"/>
              </a:rPr>
              <a:t>PLoS One</a:t>
            </a:r>
            <a:r>
              <a:rPr lang="en-US" sz="1200" b="0" i="0" u="none" strike="noStrike" cap="none">
                <a:solidFill>
                  <a:schemeClr val="dk1"/>
                </a:solidFill>
                <a:latin typeface="Times"/>
                <a:ea typeface="Times"/>
                <a:cs typeface="Times"/>
                <a:sym typeface="Times"/>
              </a:rPr>
              <a:t> 8, e81648 (2013)10.1371/journal.pone.0081648).</a:t>
            </a:r>
            <a:endParaRPr/>
          </a:p>
          <a:p>
            <a:pPr marL="0" marR="0" lvl="0" indent="0" algn="l" rtl="0">
              <a:spcBef>
                <a:spcPts val="360"/>
              </a:spcBef>
              <a:spcAft>
                <a:spcPts val="0"/>
              </a:spcAft>
              <a:buNone/>
            </a:pPr>
            <a:r>
              <a:rPr lang="en-US" sz="1200" b="1" i="0" u="none" strike="noStrike" cap="none">
                <a:solidFill>
                  <a:schemeClr val="dk1"/>
                </a:solidFill>
                <a:latin typeface="Times"/>
                <a:ea typeface="Times"/>
                <a:cs typeface="Times"/>
                <a:sym typeface="Times"/>
              </a:rPr>
              <a:t>9. </a:t>
            </a:r>
            <a:r>
              <a:rPr lang="en-US" sz="1200" b="0" i="0" u="none" strike="noStrike" cap="none">
                <a:solidFill>
                  <a:schemeClr val="dk1"/>
                </a:solidFill>
                <a:latin typeface="Times"/>
                <a:ea typeface="Times"/>
                <a:cs typeface="Times"/>
                <a:sym typeface="Times"/>
              </a:rPr>
              <a:t>Lynas, Mark. </a:t>
            </a:r>
            <a:r>
              <a:rPr lang="en-US" sz="1200" b="0" i="1" u="none" strike="noStrike" cap="none">
                <a:solidFill>
                  <a:schemeClr val="dk1"/>
                </a:solidFill>
                <a:latin typeface="Times"/>
                <a:ea typeface="Times"/>
                <a:cs typeface="Times"/>
                <a:sym typeface="Times"/>
              </a:rPr>
              <a:t>Six Degrees: Our Future on a Hotter Planet</a:t>
            </a:r>
            <a:r>
              <a:rPr lang="en-US" sz="1200" b="0" i="0" u="none" strike="noStrike" cap="none">
                <a:solidFill>
                  <a:schemeClr val="dk1"/>
                </a:solidFill>
                <a:latin typeface="Times"/>
                <a:ea typeface="Times"/>
                <a:cs typeface="Times"/>
                <a:sym typeface="Times"/>
              </a:rPr>
              <a:t>. Washington, D.C.: National Geographic, 2008. Print.</a:t>
            </a:r>
            <a:endParaRPr/>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p:txBody>
      </p:sp>
      <p:sp>
        <p:nvSpPr>
          <p:cNvPr id="684" name="Shape 684"/>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61</a:t>
            </a:fld>
            <a:endParaRPr sz="1200">
              <a:solidFill>
                <a:schemeClr val="dk1"/>
              </a:solidFill>
              <a:latin typeface="Times"/>
              <a:ea typeface="Times"/>
              <a:cs typeface="Times"/>
              <a:sym typeface="Time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Shape 6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90" name="Shape 690"/>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Source: http://insideclimatenews.org/news/05102015/climate-treaty-forecast-cloudy-chance-disaster-united-nations-pledge-global-warming</a:t>
            </a:r>
            <a:endParaRPr sz="1200" b="0" i="0" u="none" strike="noStrike" cap="none">
              <a:solidFill>
                <a:schemeClr val="dk1"/>
              </a:solidFill>
              <a:latin typeface="Times"/>
              <a:ea typeface="Times"/>
              <a:cs typeface="Times"/>
              <a:sym typeface="Times"/>
            </a:endParaRPr>
          </a:p>
        </p:txBody>
      </p:sp>
      <p:sp>
        <p:nvSpPr>
          <p:cNvPr id="691" name="Shape 691"/>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62</a:t>
            </a:fld>
            <a:endParaRPr sz="1200">
              <a:solidFill>
                <a:schemeClr val="dk1"/>
              </a:solidFill>
              <a:latin typeface="Times"/>
              <a:ea typeface="Times"/>
              <a:cs typeface="Times"/>
              <a:sym typeface="Time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98" name="Shape 698"/>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a:ea typeface="Times"/>
                <a:cs typeface="Times"/>
                <a:sym typeface="Times"/>
              </a:rPr>
              <a:t>Source: http://insideclimatenews.org/news/05102015/climate-treaty-forecast-cloudy-chance-disaster-united-nations-pledge-global-warming</a:t>
            </a:r>
            <a:endParaRPr sz="1200" b="0" i="0" u="none" strike="noStrike" cap="none">
              <a:solidFill>
                <a:schemeClr val="dk1"/>
              </a:solidFill>
              <a:latin typeface="Times"/>
              <a:ea typeface="Times"/>
              <a:cs typeface="Times"/>
              <a:sym typeface="Times"/>
            </a:endParaRPr>
          </a:p>
        </p:txBody>
      </p:sp>
      <p:sp>
        <p:nvSpPr>
          <p:cNvPr id="699" name="Shape 699"/>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63</a:t>
            </a:fld>
            <a:endParaRPr sz="1200">
              <a:solidFill>
                <a:schemeClr val="dk1"/>
              </a:solidFill>
              <a:latin typeface="Times"/>
              <a:ea typeface="Times"/>
              <a:cs typeface="Times"/>
              <a:sym typeface="Time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707" name="Shape 707"/>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a:t>Para reflexión final: Visión general de las promesas que salen de París</a:t>
            </a:r>
            <a:endParaRPr sz="1200" b="0" i="0" u="none" strike="noStrike" cap="none">
              <a:solidFill>
                <a:schemeClr val="dk1"/>
              </a:solidFill>
              <a:latin typeface="Times"/>
              <a:ea typeface="Times"/>
              <a:cs typeface="Times"/>
              <a:sym typeface="Times"/>
            </a:endParaRPr>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p:txBody>
      </p:sp>
      <p:sp>
        <p:nvSpPr>
          <p:cNvPr id="708" name="Shape 708"/>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64</a:t>
            </a:fld>
            <a:endParaRPr sz="1200">
              <a:solidFill>
                <a:schemeClr val="dk1"/>
              </a:solidFill>
              <a:latin typeface="Times"/>
              <a:ea typeface="Times"/>
              <a:cs typeface="Times"/>
              <a:sym typeface="Time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715" name="Shape 715"/>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a:t>
            </a:r>
            <a:r>
              <a:rPr lang="en-US"/>
              <a:t>Sin la adopción de medidas en el mundo se encamina a 4,5</a:t>
            </a:r>
            <a:r>
              <a:rPr lang="en-US">
                <a:latin typeface="Century Gothic"/>
                <a:ea typeface="Century Gothic"/>
                <a:cs typeface="Century Gothic"/>
                <a:sym typeface="Century Gothic"/>
              </a:rPr>
              <a:t>ºC de calentamiento por encima de los niveles pre-industriales para el año 2100 y luego la situación seguirá empeorando. </a:t>
            </a:r>
            <a:r>
              <a:rPr lang="en-US"/>
              <a:t> </a:t>
            </a:r>
            <a:endParaRPr sz="1200" b="0" i="0" u="none" strike="noStrike" cap="none">
              <a:solidFill>
                <a:schemeClr val="dk1"/>
              </a:solidFill>
              <a:latin typeface="Times"/>
              <a:ea typeface="Times"/>
              <a:cs typeface="Times"/>
              <a:sym typeface="Times"/>
            </a:endParaRPr>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p:txBody>
      </p:sp>
      <p:sp>
        <p:nvSpPr>
          <p:cNvPr id="716" name="Shape 716"/>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65</a:t>
            </a:fld>
            <a:endParaRPr sz="1200">
              <a:solidFill>
                <a:schemeClr val="dk1"/>
              </a:solidFill>
              <a:latin typeface="Times"/>
              <a:ea typeface="Times"/>
              <a:cs typeface="Times"/>
              <a:sym typeface="Time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768" name="Shape 768"/>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 </a:t>
            </a:r>
            <a:r>
              <a:rPr lang="en-US"/>
              <a:t>Cuando las contribuciones de París se suman vemos que esto pone el mundo en vías de 3,5 grados</a:t>
            </a:r>
            <a:r>
              <a:rPr lang="en-US">
                <a:latin typeface="Century Gothic"/>
                <a:ea typeface="Century Gothic"/>
                <a:cs typeface="Century Gothic"/>
                <a:sym typeface="Century Gothic"/>
              </a:rPr>
              <a:t>centígrados. Esto e un progreso, pero todavía muy por encima del objetivo de mantenerse por debajo de 2 grados centígrados. Tenga en cuenta aquí que la mayoría de los países sólo han hecho políticas formales hasta el año 2030. Los Estados Unidos, la Unión Europea, y otros países desarrollados ya están pensando en reducir sus emisiones y China se ha comprometido a alcanzar su punto máximo sus emisiones de dióxido de carbono en 2030.</a:t>
            </a:r>
            <a:r>
              <a:rPr lang="en-US" i="1">
                <a:latin typeface="Century Gothic"/>
                <a:ea typeface="Century Gothic"/>
                <a:cs typeface="Century Gothic"/>
                <a:sym typeface="Century Gothic"/>
              </a:rPr>
              <a:t>&lt;voltear hacia atrás y hacia adelante entre esto y la diapositiva anterior a ayudar al público a ver la diferencia de que cada grupo haya hecho.</a:t>
            </a:r>
            <a:r>
              <a:rPr lang="en-US">
                <a:latin typeface="Century Gothic"/>
                <a:ea typeface="Century Gothic"/>
                <a:cs typeface="Century Gothic"/>
                <a:sym typeface="Century Gothic"/>
              </a:rPr>
              <a:t>&gt;</a:t>
            </a:r>
            <a:endParaRPr sz="1200" b="0" i="0" u="none" strike="noStrike" cap="none">
              <a:solidFill>
                <a:schemeClr val="dk1"/>
              </a:solidFill>
              <a:latin typeface="Times"/>
              <a:ea typeface="Times"/>
              <a:cs typeface="Times"/>
              <a:sym typeface="Times"/>
            </a:endParaRPr>
          </a:p>
        </p:txBody>
      </p:sp>
      <p:sp>
        <p:nvSpPr>
          <p:cNvPr id="769" name="Shape 769"/>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66</a:t>
            </a:fld>
            <a:endParaRPr sz="1200">
              <a:solidFill>
                <a:schemeClr val="dk1"/>
              </a:solidFill>
              <a:latin typeface="Times"/>
              <a:ea typeface="Times"/>
              <a:cs typeface="Times"/>
              <a:sym typeface="Time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Shape 8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822" name="Shape 822"/>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
        <p:nvSpPr>
          <p:cNvPr id="823" name="Shape 823"/>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67</a:t>
            </a:fld>
            <a:endParaRPr sz="1200">
              <a:solidFill>
                <a:schemeClr val="dk1"/>
              </a:solidFill>
              <a:latin typeface="Times"/>
              <a:ea typeface="Times"/>
              <a:cs typeface="Times"/>
              <a:sym typeface="Time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Shape 8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875" name="Shape 875"/>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 </a:t>
            </a:r>
            <a:r>
              <a:rPr lang="en-US"/>
              <a:t>Para mantenerse por debajo de 1,5</a:t>
            </a:r>
            <a:r>
              <a:rPr lang="en-US">
                <a:latin typeface="Century Gothic"/>
                <a:ea typeface="Century Gothic"/>
                <a:cs typeface="Century Gothic"/>
                <a:sym typeface="Century Gothic"/>
              </a:rPr>
              <a:t> grados centígrados, que es lo que muchos de los países más vulnerables están pidiendo, se requiere reducciones inmediatas en las emisiones a un ritmo muy rápido.</a:t>
            </a:r>
            <a:endParaRPr sz="1200" b="0" i="0" u="none" strike="noStrike" cap="none">
              <a:solidFill>
                <a:schemeClr val="dk1"/>
              </a:solidFill>
              <a:latin typeface="Times"/>
              <a:ea typeface="Times"/>
              <a:cs typeface="Times"/>
              <a:sym typeface="Times"/>
            </a:endParaRPr>
          </a:p>
          <a:p>
            <a:pPr marL="0" marR="0" lvl="0" indent="0" algn="l" rtl="0">
              <a:spcBef>
                <a:spcPts val="360"/>
              </a:spcBef>
              <a:spcAft>
                <a:spcPts val="0"/>
              </a:spcAft>
              <a:buNone/>
            </a:pPr>
            <a:endParaRPr sz="1200" b="0" i="0" u="none" strike="noStrike" cap="none">
              <a:solidFill>
                <a:schemeClr val="dk1"/>
              </a:solidFill>
              <a:latin typeface="Times"/>
              <a:ea typeface="Times"/>
              <a:cs typeface="Times"/>
              <a:sym typeface="Times"/>
            </a:endParaRPr>
          </a:p>
        </p:txBody>
      </p:sp>
      <p:sp>
        <p:nvSpPr>
          <p:cNvPr id="876" name="Shape 876"/>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68</a:t>
            </a:fld>
            <a:endParaRPr sz="1200">
              <a:solidFill>
                <a:schemeClr val="dk1"/>
              </a:solidFill>
              <a:latin typeface="Times"/>
              <a:ea typeface="Times"/>
              <a:cs typeface="Times"/>
              <a:sym typeface="Time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928" name="Shape 9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84" name="Shape 18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
        <p:nvSpPr>
          <p:cNvPr id="185" name="Shape 18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7</a:t>
            </a:fld>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933" name="Shape 9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940" name="Shape 940"/>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
        <p:nvSpPr>
          <p:cNvPr id="941" name="Shape 941"/>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71</a:t>
            </a:fld>
            <a:endParaRPr sz="1200">
              <a:solidFill>
                <a:schemeClr val="dk1"/>
              </a:solidFill>
              <a:latin typeface="Times"/>
              <a:ea typeface="Times"/>
              <a:cs typeface="Times"/>
              <a:sym typeface="Time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47" name="Shape 947"/>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
        <p:nvSpPr>
          <p:cNvPr id="948" name="Shape 948"/>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72</a:t>
            </a:fld>
            <a:endParaRPr sz="1200">
              <a:solidFill>
                <a:schemeClr val="dk1"/>
              </a:solidFill>
              <a:latin typeface="Times"/>
              <a:ea typeface="Times"/>
              <a:cs typeface="Times"/>
              <a:sym typeface="Time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Shape 9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954" name="Shape 95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a:ea typeface="Times"/>
              <a:cs typeface="Times"/>
              <a:sym typeface="Times"/>
            </a:endParaRPr>
          </a:p>
        </p:txBody>
      </p:sp>
      <p:sp>
        <p:nvSpPr>
          <p:cNvPr id="955" name="Shape 95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73</a:t>
            </a:fld>
            <a:endParaRPr sz="1200">
              <a:solidFill>
                <a:schemeClr val="dk1"/>
              </a:solidFill>
              <a:latin typeface="Times"/>
              <a:ea typeface="Times"/>
              <a:cs typeface="Times"/>
              <a:sym typeface="Time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93" name="Shape 19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i="1"/>
              <a:t>Guión:</a:t>
            </a:r>
            <a:r>
              <a:rPr lang="en-US"/>
              <a:t>Ahora tómese algunos minutos para leer las instruccione confidenciales para cada bloque. Tómese tiempo para formular su estrategia de negociación dentro de su bloque. Una vez que comiencen las negociaciones podrá negociar políticas con otros equipos para determinar el mejor resultado posible.</a:t>
            </a:r>
            <a:r>
              <a:rPr lang="en-US" i="1"/>
              <a:t>&lt;Dará los participantes tiempo para leer y cambiará su atuendo acorde a su nuevo rol de Secretario General de las Naciones Unidas - 10 </a:t>
            </a:r>
            <a:r>
              <a:rPr lang="en-US"/>
              <a:t>minutos&gt; </a:t>
            </a:r>
            <a:endParaRPr sz="1200" b="0" i="0" u="none" strike="noStrike" cap="none">
              <a:solidFill>
                <a:schemeClr val="dk1"/>
              </a:solidFill>
              <a:latin typeface="Times"/>
              <a:ea typeface="Times"/>
              <a:cs typeface="Times"/>
              <a:sym typeface="Times"/>
            </a:endParaRPr>
          </a:p>
        </p:txBody>
      </p:sp>
      <p:sp>
        <p:nvSpPr>
          <p:cNvPr id="194" name="Shape 194"/>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8</a:t>
            </a:fld>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01" name="Shape 20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a:t>Haga que alguien introduzca al Secretario General de la ONU , vaya al podio con un comportamiento diplomático y llame la atención de la sala. </a:t>
            </a:r>
            <a:endParaRPr/>
          </a:p>
          <a:p>
            <a:pPr marL="0" lvl="0" indent="0" rtl="0">
              <a:spcBef>
                <a:spcPts val="360"/>
              </a:spcBef>
              <a:spcAft>
                <a:spcPts val="0"/>
              </a:spcAft>
              <a:buClr>
                <a:schemeClr val="dk1"/>
              </a:buClr>
              <a:buSzPts val="1100"/>
              <a:buFont typeface="Arial"/>
              <a:buNone/>
            </a:pPr>
            <a:r>
              <a:rPr lang="en-US" i="1"/>
              <a:t>Guión:</a:t>
            </a:r>
            <a:r>
              <a:rPr lang="en-US"/>
              <a:t>Distinguidos delegados, un gran honor darles la bienvenida a la Conferencia de veinte de las Partes de la Convención Marco de las Naciones Unidas sobre el Cambio Climático (CMNUCC) en Bonn, Alemania</a:t>
            </a:r>
            <a:r>
              <a:rPr lang="en-US" i="1"/>
              <a:t>&lt;También puede utilizar su propia </a:t>
            </a:r>
            <a:r>
              <a:rPr lang="en-US"/>
              <a:t>ciudad&gt;.A medida que se acerca el Secretario General de las Naciones Unidas [o Secretaria Ejecutiva de la Convención Marco de las Naciones Unidas sobre el Cambio Climático (CMNUCC)], quiero empezar felicitandolos por forjar un acuerdo en París en 2015, lo que nos guía hacia el logro de un objetivo de mantener el aumento de la temperatura global por debajo de dos grados así centígrados. </a:t>
            </a:r>
            <a:endParaRPr/>
          </a:p>
          <a:p>
            <a:pPr marL="0" lvl="0" indent="0" rtl="0">
              <a:spcBef>
                <a:spcPts val="360"/>
              </a:spcBef>
              <a:spcAft>
                <a:spcPts val="0"/>
              </a:spcAft>
              <a:buClr>
                <a:schemeClr val="dk1"/>
              </a:buClr>
              <a:buSzPts val="1100"/>
              <a:buFont typeface="Arial"/>
              <a:buNone/>
            </a:pPr>
            <a:r>
              <a:rPr lang="en-US"/>
              <a:t>Veo delegados que son más jóvenes que yo y que, dentro de su vida útil y, desde luego, durante la vida de sus hijos, se enfrentarán con las consecuencias de nuestras decisiones hoy aquí. </a:t>
            </a:r>
            <a:r>
              <a:rPr lang="en-US" b="1"/>
              <a:t>Yo le pido que sientan todo el peso de sus decisiones y su impacto sobre su futuro y el futuro de las generaciones venideras. </a:t>
            </a:r>
            <a:r>
              <a:rPr lang="en-US"/>
              <a:t>¿Cuál es el planeta que va a dejar al futuro? </a:t>
            </a:r>
            <a:endParaRPr/>
          </a:p>
          <a:p>
            <a:pPr marL="0" lvl="0" indent="0" rtl="0">
              <a:spcBef>
                <a:spcPts val="360"/>
              </a:spcBef>
              <a:spcAft>
                <a:spcPts val="0"/>
              </a:spcAft>
              <a:buClr>
                <a:schemeClr val="dk1"/>
              </a:buClr>
              <a:buSzPts val="1100"/>
              <a:buFont typeface="Arial"/>
              <a:buNone/>
            </a:pPr>
            <a:r>
              <a:rPr lang="en-US"/>
              <a:t>Su tarea es simple: con el fin de evitar un cambio climático peligroso, debe lograr la reducción de emisiones que estabilice los aumentos de temperatura muy por debajo de dos grados centígrados y asignar al menos cien mil millones de dólares por año para la financiación del cambio para los que más lo necesitan. </a:t>
            </a:r>
            <a:endParaRPr/>
          </a:p>
          <a:p>
            <a:pPr marL="0" marR="0" lvl="0" indent="0" algn="l" rtl="0">
              <a:spcBef>
                <a:spcPts val="360"/>
              </a:spcBef>
              <a:spcAft>
                <a:spcPts val="0"/>
              </a:spcAft>
              <a:buNone/>
            </a:pPr>
            <a:endParaRPr/>
          </a:p>
        </p:txBody>
      </p:sp>
      <p:sp>
        <p:nvSpPr>
          <p:cNvPr id="202" name="Shape 202"/>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9</a:t>
            </a:fld>
            <a:endParaRPr sz="1200" b="0" i="0" u="none" strike="noStrike" cap="none">
              <a:solidFill>
                <a:schemeClr val="dk1"/>
              </a:solidFill>
              <a:latin typeface="Times"/>
              <a:ea typeface="Times"/>
              <a:cs typeface="Times"/>
              <a:sym typeface="Time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ark blank">
  <p:cSld name="Dark blank">
    <p:bg>
      <p:bgPr>
        <a:solidFill>
          <a:srgbClr val="114C8A"/>
        </a:solid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ight Background w Text">
  <p:cSld name="Light Background w Text">
    <p:bg>
      <p:bgPr>
        <a:solidFill>
          <a:schemeClr val="lt1"/>
        </a:solidFill>
        <a:effectLst/>
      </p:bgPr>
    </p:bg>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628650" y="1524000"/>
            <a:ext cx="7886700" cy="44958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14C8A"/>
              </a:buClr>
              <a:buSzPts val="2000"/>
              <a:buFont typeface="Arial"/>
              <a:buChar char="•"/>
              <a:defRPr sz="2000" b="0" i="0" u="none" strike="noStrike" cap="none">
                <a:solidFill>
                  <a:srgbClr val="114C8A"/>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14C8A"/>
              </a:buClr>
              <a:buSzPts val="1800"/>
              <a:buFont typeface="Arial"/>
              <a:buChar char="•"/>
              <a:defRPr sz="1800" b="0" i="0" u="none" strike="noStrike" cap="none">
                <a:solidFill>
                  <a:srgbClr val="114C8A"/>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14C8A"/>
              </a:buClr>
              <a:buSzPts val="1800"/>
              <a:buFont typeface="Arial"/>
              <a:buChar char="•"/>
              <a:defRPr sz="1800" b="0" i="0" u="none" strike="noStrike" cap="none">
                <a:solidFill>
                  <a:srgbClr val="114C8A"/>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title"/>
          </p:nvPr>
        </p:nvSpPr>
        <p:spPr>
          <a:xfrm>
            <a:off x="628650" y="671512"/>
            <a:ext cx="7886700" cy="623888"/>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114C8A"/>
              </a:buClr>
              <a:buSzPts val="1400"/>
              <a:buFont typeface="Century Gothic"/>
              <a:buNone/>
              <a:defRPr sz="3200" b="0" i="0" u="none" strike="noStrike" cap="none">
                <a:solidFill>
                  <a:srgbClr val="114C8A"/>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ark title and text">
  <p:cSld name="Dark title and text">
    <p:bg>
      <p:bgPr>
        <a:solidFill>
          <a:srgbClr val="114C8A"/>
        </a:solidFill>
        <a:effectLst/>
      </p:bgPr>
    </p:bg>
    <p:spTree>
      <p:nvGrpSpPr>
        <p:cNvPr id="1" name="Shape 45"/>
        <p:cNvGrpSpPr/>
        <p:nvPr/>
      </p:nvGrpSpPr>
      <p:grpSpPr>
        <a:xfrm>
          <a:off x="0" y="0"/>
          <a:ext cx="0" cy="0"/>
          <a:chOff x="0" y="0"/>
          <a:chExt cx="0" cy="0"/>
        </a:xfrm>
      </p:grpSpPr>
      <p:sp>
        <p:nvSpPr>
          <p:cNvPr id="46" name="Shape 46"/>
          <p:cNvSpPr/>
          <p:nvPr/>
        </p:nvSpPr>
        <p:spPr>
          <a:xfrm>
            <a:off x="0" y="0"/>
            <a:ext cx="9144000" cy="10668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47" name="Shape 47"/>
          <p:cNvSpPr/>
          <p:nvPr/>
        </p:nvSpPr>
        <p:spPr>
          <a:xfrm>
            <a:off x="0" y="2971800"/>
            <a:ext cx="9144000" cy="38862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48" name="Shape 48"/>
          <p:cNvSpPr/>
          <p:nvPr/>
        </p:nvSpPr>
        <p:spPr>
          <a:xfrm>
            <a:off x="0" y="0"/>
            <a:ext cx="9144000" cy="10668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49" name="Shape 49"/>
          <p:cNvSpPr txBox="1">
            <a:spLocks noGrp="1"/>
          </p:cNvSpPr>
          <p:nvPr>
            <p:ph type="title"/>
          </p:nvPr>
        </p:nvSpPr>
        <p:spPr>
          <a:xfrm>
            <a:off x="628650" y="671512"/>
            <a:ext cx="7886700" cy="623888"/>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lt1"/>
              </a:buClr>
              <a:buSzPts val="1400"/>
              <a:buFont typeface="Century Gothic"/>
              <a:buNone/>
              <a:defRPr sz="3200" b="0"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0" name="Shape 50"/>
          <p:cNvSpPr txBox="1">
            <a:spLocks noGrp="1"/>
          </p:cNvSpPr>
          <p:nvPr>
            <p:ph type="body" idx="1"/>
          </p:nvPr>
        </p:nvSpPr>
        <p:spPr>
          <a:xfrm>
            <a:off x="628650" y="1600200"/>
            <a:ext cx="7886700" cy="47244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685800" y="1122363"/>
            <a:ext cx="7772400" cy="23877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59" name="Shape 59"/>
          <p:cNvSpPr txBox="1">
            <a:spLocks noGrp="1"/>
          </p:cNvSpPr>
          <p:nvPr>
            <p:ph type="subTitle" idx="1"/>
          </p:nvPr>
        </p:nvSpPr>
        <p:spPr>
          <a:xfrm>
            <a:off x="1143000" y="3602038"/>
            <a:ext cx="6858000" cy="1655700"/>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10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4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4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4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4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4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4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98989"/>
                </a:solidFill>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61" name="Shape 61"/>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63"/>
        <p:cNvGrpSpPr/>
        <p:nvPr/>
      </p:nvGrpSpPr>
      <p:grpSpPr>
        <a:xfrm>
          <a:off x="0" y="0"/>
          <a:ext cx="0" cy="0"/>
          <a:chOff x="0" y="0"/>
          <a:chExt cx="0" cy="0"/>
        </a:xfrm>
      </p:grpSpPr>
      <p:sp>
        <p:nvSpPr>
          <p:cNvPr id="64" name="Shape 64"/>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98989"/>
                </a:solidFill>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65" name="Shape 65"/>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ctr" anchorCtr="0"/>
          <a:lstStyle>
            <a:lvl1pPr lvl="0" algn="l" rtl="0">
              <a:lnSpc>
                <a:spcPct val="90000"/>
              </a:lnSpc>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69" name="Shape 69"/>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lvl="0" indent="-317500" algn="l" rtl="0">
              <a:lnSpc>
                <a:spcPct val="90000"/>
              </a:lnSpc>
              <a:spcBef>
                <a:spcPts val="1000"/>
              </a:spcBef>
              <a:spcAft>
                <a:spcPts val="0"/>
              </a:spcAft>
              <a:buClr>
                <a:schemeClr val="dk1"/>
              </a:buClr>
              <a:buSzPts val="1400"/>
              <a:buFont typeface="Arial"/>
              <a:buChar char="•"/>
              <a:defRPr sz="2800">
                <a:solidFill>
                  <a:schemeClr val="dk1"/>
                </a:solidFill>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Font typeface="Arial"/>
              <a:buChar char="•"/>
              <a:defRPr sz="2400">
                <a:solidFill>
                  <a:schemeClr val="dk1"/>
                </a:solidFill>
                <a:latin typeface="Calibri"/>
                <a:ea typeface="Calibri"/>
                <a:cs typeface="Calibri"/>
                <a:sym typeface="Calibri"/>
              </a:defRPr>
            </a:lvl2pPr>
            <a:lvl3pPr marL="1371600" lvl="2" indent="-317500" algn="l" rtl="0">
              <a:lnSpc>
                <a:spcPct val="90000"/>
              </a:lnSpc>
              <a:spcBef>
                <a:spcPts val="500"/>
              </a:spcBef>
              <a:spcAft>
                <a:spcPts val="0"/>
              </a:spcAft>
              <a:buClr>
                <a:schemeClr val="dk1"/>
              </a:buClr>
              <a:buSzPts val="1400"/>
              <a:buFont typeface="Arial"/>
              <a:buChar char="•"/>
              <a:defRPr sz="2000">
                <a:solidFill>
                  <a:schemeClr val="dk1"/>
                </a:solidFill>
                <a:latin typeface="Calibri"/>
                <a:ea typeface="Calibri"/>
                <a:cs typeface="Calibri"/>
                <a:sym typeface="Calibri"/>
              </a:defRPr>
            </a:lvl3pPr>
            <a:lvl4pPr marL="1828800" lvl="3"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4pPr>
            <a:lvl5pPr marL="2286000" lvl="4"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5pPr>
            <a:lvl6pPr marL="2743200" lvl="5"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6pPr>
            <a:lvl7pPr marL="3200400" lvl="6"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7pPr>
            <a:lvl8pPr marL="3657600" lvl="7"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8pPr>
            <a:lvl9pPr marL="4114800" lvl="8"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98989"/>
                </a:solidFill>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71" name="Shape 71"/>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623600" y="2285275"/>
            <a:ext cx="5811900" cy="1971600"/>
          </a:xfrm>
          <a:prstGeom prst="rect">
            <a:avLst/>
          </a:prstGeom>
          <a:noFill/>
          <a:ln>
            <a:noFill/>
          </a:ln>
        </p:spPr>
        <p:txBody>
          <a:bodyPr spcFirstLastPara="1" wrap="square" lIns="91425" tIns="91425" rIns="91425" bIns="91425" anchor="ctr" anchorCtr="0"/>
          <a:lstStyle>
            <a:lvl1pPr lvl="0" algn="l" rtl="0">
              <a:lnSpc>
                <a:spcPct val="90000"/>
              </a:lnSpc>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75" name="Shape 75"/>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91425" rIns="91425" bIns="91425" anchor="t" anchorCtr="0"/>
          <a:lstStyle>
            <a:lvl1pPr marL="457200" lvl="0" indent="-317500" algn="l" rtl="0">
              <a:lnSpc>
                <a:spcPct val="90000"/>
              </a:lnSpc>
              <a:spcBef>
                <a:spcPts val="1000"/>
              </a:spcBef>
              <a:spcAft>
                <a:spcPts val="0"/>
              </a:spcAft>
              <a:buClr>
                <a:schemeClr val="dk1"/>
              </a:buClr>
              <a:buSzPts val="1400"/>
              <a:buFont typeface="Arial"/>
              <a:buChar char="•"/>
              <a:defRPr sz="2800">
                <a:solidFill>
                  <a:schemeClr val="dk1"/>
                </a:solidFill>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Font typeface="Arial"/>
              <a:buChar char="•"/>
              <a:defRPr sz="2400">
                <a:solidFill>
                  <a:schemeClr val="dk1"/>
                </a:solidFill>
                <a:latin typeface="Calibri"/>
                <a:ea typeface="Calibri"/>
                <a:cs typeface="Calibri"/>
                <a:sym typeface="Calibri"/>
              </a:defRPr>
            </a:lvl2pPr>
            <a:lvl3pPr marL="1371600" lvl="2" indent="-317500" algn="l" rtl="0">
              <a:lnSpc>
                <a:spcPct val="90000"/>
              </a:lnSpc>
              <a:spcBef>
                <a:spcPts val="500"/>
              </a:spcBef>
              <a:spcAft>
                <a:spcPts val="0"/>
              </a:spcAft>
              <a:buClr>
                <a:schemeClr val="dk1"/>
              </a:buClr>
              <a:buSzPts val="1400"/>
              <a:buFont typeface="Arial"/>
              <a:buChar char="•"/>
              <a:defRPr sz="2000">
                <a:solidFill>
                  <a:schemeClr val="dk1"/>
                </a:solidFill>
                <a:latin typeface="Calibri"/>
                <a:ea typeface="Calibri"/>
                <a:cs typeface="Calibri"/>
                <a:sym typeface="Calibri"/>
              </a:defRPr>
            </a:lvl3pPr>
            <a:lvl4pPr marL="1828800" lvl="3"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4pPr>
            <a:lvl5pPr marL="2286000" lvl="4"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5pPr>
            <a:lvl6pPr marL="2743200" lvl="5"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6pPr>
            <a:lvl7pPr marL="3200400" lvl="6"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7pPr>
            <a:lvl8pPr marL="3657600" lvl="7"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8pPr>
            <a:lvl9pPr marL="4114800" lvl="8"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98989"/>
                </a:solidFill>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77" name="Shape 77"/>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ctr" anchorCtr="0"/>
          <a:lstStyle>
            <a:lvl1pPr lvl="0" algn="l" rtl="0">
              <a:lnSpc>
                <a:spcPct val="90000"/>
              </a:lnSpc>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1" name="Shape 81"/>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91425" rIns="91425" bIns="91425" anchor="t" anchorCtr="0"/>
          <a:lstStyle>
            <a:lvl1pPr marL="457200" lvl="0" indent="-317500" algn="l" rtl="0">
              <a:lnSpc>
                <a:spcPct val="90000"/>
              </a:lnSpc>
              <a:spcBef>
                <a:spcPts val="1000"/>
              </a:spcBef>
              <a:spcAft>
                <a:spcPts val="0"/>
              </a:spcAft>
              <a:buClr>
                <a:schemeClr val="dk1"/>
              </a:buClr>
              <a:buSzPts val="1400"/>
              <a:buFont typeface="Arial"/>
              <a:buChar char="•"/>
              <a:defRPr sz="2800">
                <a:solidFill>
                  <a:schemeClr val="dk1"/>
                </a:solidFill>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Font typeface="Arial"/>
              <a:buChar char="•"/>
              <a:defRPr sz="2400">
                <a:solidFill>
                  <a:schemeClr val="dk1"/>
                </a:solidFill>
                <a:latin typeface="Calibri"/>
                <a:ea typeface="Calibri"/>
                <a:cs typeface="Calibri"/>
                <a:sym typeface="Calibri"/>
              </a:defRPr>
            </a:lvl2pPr>
            <a:lvl3pPr marL="1371600" lvl="2" indent="-317500" algn="l" rtl="0">
              <a:lnSpc>
                <a:spcPct val="90000"/>
              </a:lnSpc>
              <a:spcBef>
                <a:spcPts val="500"/>
              </a:spcBef>
              <a:spcAft>
                <a:spcPts val="0"/>
              </a:spcAft>
              <a:buClr>
                <a:schemeClr val="dk1"/>
              </a:buClr>
              <a:buSzPts val="1400"/>
              <a:buFont typeface="Arial"/>
              <a:buChar char="•"/>
              <a:defRPr sz="2000">
                <a:solidFill>
                  <a:schemeClr val="dk1"/>
                </a:solidFill>
                <a:latin typeface="Calibri"/>
                <a:ea typeface="Calibri"/>
                <a:cs typeface="Calibri"/>
                <a:sym typeface="Calibri"/>
              </a:defRPr>
            </a:lvl3pPr>
            <a:lvl4pPr marL="1828800" lvl="3"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4pPr>
            <a:lvl5pPr marL="2286000" lvl="4"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5pPr>
            <a:lvl6pPr marL="2743200" lvl="5"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6pPr>
            <a:lvl7pPr marL="3200400" lvl="6"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7pPr>
            <a:lvl8pPr marL="3657600" lvl="7"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8pPr>
            <a:lvl9pPr marL="4114800" lvl="8"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98989"/>
                </a:solidFill>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83" name="Shape 83"/>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29841" y="457200"/>
            <a:ext cx="2949300" cy="1600200"/>
          </a:xfrm>
          <a:prstGeom prst="rect">
            <a:avLst/>
          </a:prstGeom>
          <a:noFill/>
          <a:ln>
            <a:noFill/>
          </a:ln>
        </p:spPr>
        <p:txBody>
          <a:bodyPr spcFirstLastPara="1" wrap="square" lIns="91425" tIns="91425" rIns="91425" bIns="91425" anchor="b" anchorCtr="0"/>
          <a:lstStyle>
            <a:lvl1pPr lvl="0" rtl="0">
              <a:spcBef>
                <a:spcPts val="0"/>
              </a:spcBef>
              <a:spcAft>
                <a:spcPts val="0"/>
              </a:spcAft>
              <a:buSzPts val="1400"/>
              <a:buNone/>
              <a:defRPr sz="32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7" name="Shape 87"/>
          <p:cNvSpPr>
            <a:spLocks noGrp="1"/>
          </p:cNvSpPr>
          <p:nvPr>
            <p:ph type="pic" idx="2"/>
          </p:nvPr>
        </p:nvSpPr>
        <p:spPr>
          <a:xfrm>
            <a:off x="3887391" y="987426"/>
            <a:ext cx="4629300" cy="48735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898989"/>
              </a:buClr>
              <a:buSzPts val="1400"/>
              <a:buFont typeface="Arial"/>
              <a:buNone/>
              <a:defRPr sz="3200" b="0" i="0" u="none" strike="noStrike" cap="none">
                <a:solidFill>
                  <a:srgbClr val="898989"/>
                </a:solidFill>
              </a:defRPr>
            </a:lvl1pPr>
            <a:lvl2pPr marL="457200" marR="0" lvl="1" indent="0" algn="l" rtl="0">
              <a:spcBef>
                <a:spcPts val="0"/>
              </a:spcBef>
              <a:spcAft>
                <a:spcPts val="0"/>
              </a:spcAft>
              <a:buSzPts val="1400"/>
              <a:buFont typeface="Arial"/>
              <a:buNone/>
              <a:defRPr sz="2800" b="0" i="0" u="none" strike="noStrike" cap="none"/>
            </a:lvl2pPr>
            <a:lvl3pPr marL="914400" marR="0" lvl="2" indent="0" algn="l" rtl="0">
              <a:spcBef>
                <a:spcPts val="0"/>
              </a:spcBef>
              <a:spcAft>
                <a:spcPts val="0"/>
              </a:spcAft>
              <a:buSzPts val="1400"/>
              <a:buFont typeface="Arial"/>
              <a:buNone/>
              <a:defRPr sz="2400" b="0" i="0" u="none" strike="noStrike" cap="none"/>
            </a:lvl3pPr>
            <a:lvl4pPr marL="1371600" marR="0" lvl="3" indent="0" algn="l" rtl="0">
              <a:spcBef>
                <a:spcPts val="0"/>
              </a:spcBef>
              <a:spcAft>
                <a:spcPts val="0"/>
              </a:spcAft>
              <a:buSzPts val="1400"/>
              <a:buFont typeface="Arial"/>
              <a:buNone/>
              <a:defRPr sz="2000" b="0" i="0" u="none" strike="noStrike" cap="none"/>
            </a:lvl4pPr>
            <a:lvl5pPr marL="1828800" marR="0" lvl="4" indent="0" algn="l" rtl="0">
              <a:spcBef>
                <a:spcPts val="0"/>
              </a:spcBef>
              <a:spcAft>
                <a:spcPts val="0"/>
              </a:spcAft>
              <a:buSzPts val="1400"/>
              <a:buFont typeface="Arial"/>
              <a:buNone/>
              <a:defRPr sz="2000" b="0" i="0" u="none" strike="noStrike" cap="none"/>
            </a:lvl5pPr>
            <a:lvl6pPr marL="2286000" marR="0" lvl="5" indent="0" algn="l" rtl="0">
              <a:spcBef>
                <a:spcPts val="0"/>
              </a:spcBef>
              <a:spcAft>
                <a:spcPts val="0"/>
              </a:spcAft>
              <a:buSzPts val="1400"/>
              <a:buFont typeface="Arial"/>
              <a:buNone/>
              <a:defRPr sz="2000" b="0" i="0" u="none" strike="noStrike" cap="none"/>
            </a:lvl6pPr>
            <a:lvl7pPr marL="2743200" marR="0" lvl="6" indent="0" algn="l" rtl="0">
              <a:spcBef>
                <a:spcPts val="0"/>
              </a:spcBef>
              <a:spcAft>
                <a:spcPts val="0"/>
              </a:spcAft>
              <a:buSzPts val="1400"/>
              <a:buFont typeface="Arial"/>
              <a:buNone/>
              <a:defRPr sz="2000" b="0" i="0" u="none" strike="noStrike" cap="none"/>
            </a:lvl7pPr>
            <a:lvl8pPr marL="3200400" marR="0" lvl="7" indent="0" algn="l" rtl="0">
              <a:spcBef>
                <a:spcPts val="0"/>
              </a:spcBef>
              <a:spcAft>
                <a:spcPts val="0"/>
              </a:spcAft>
              <a:buSzPts val="1400"/>
              <a:buFont typeface="Arial"/>
              <a:buNone/>
              <a:defRPr sz="2000" b="0" i="0" u="none" strike="noStrike" cap="none"/>
            </a:lvl8pPr>
            <a:lvl9pPr marL="3657600" marR="0" lvl="8" indent="0" algn="l" rtl="0">
              <a:spcBef>
                <a:spcPts val="0"/>
              </a:spcBef>
              <a:spcAft>
                <a:spcPts val="0"/>
              </a:spcAft>
              <a:buSzPts val="1400"/>
              <a:buFont typeface="Arial"/>
              <a:buNone/>
              <a:defRPr sz="2000" b="0" i="0" u="none" strike="noStrike" cap="none"/>
            </a:lvl9pPr>
          </a:lstStyle>
          <a:p>
            <a:endParaRPr/>
          </a:p>
        </p:txBody>
      </p:sp>
      <p:sp>
        <p:nvSpPr>
          <p:cNvPr id="88" name="Shape 88"/>
          <p:cNvSpPr txBox="1">
            <a:spLocks noGrp="1"/>
          </p:cNvSpPr>
          <p:nvPr>
            <p:ph type="body" idx="1"/>
          </p:nvPr>
        </p:nvSpPr>
        <p:spPr>
          <a:xfrm>
            <a:off x="629841" y="2057400"/>
            <a:ext cx="2949300" cy="3811500"/>
          </a:xfrm>
          <a:prstGeom prst="rect">
            <a:avLst/>
          </a:prstGeom>
          <a:noFill/>
          <a:ln>
            <a:noFill/>
          </a:ln>
        </p:spPr>
        <p:txBody>
          <a:bodyPr spcFirstLastPara="1" wrap="square" lIns="91425" tIns="91425" rIns="91425" bIns="91425" anchor="t" anchorCtr="0"/>
          <a:lstStyle>
            <a:lvl1pPr marL="457200" lvl="0" indent="-228600" rtl="0">
              <a:spcBef>
                <a:spcPts val="1000"/>
              </a:spcBef>
              <a:spcAft>
                <a:spcPts val="0"/>
              </a:spcAft>
              <a:buSzPts val="1400"/>
              <a:buFont typeface="Calibri"/>
              <a:buNone/>
              <a:defRPr sz="1600"/>
            </a:lvl1pPr>
            <a:lvl2pPr marL="914400" lvl="1" indent="-228600" rtl="0">
              <a:spcBef>
                <a:spcPts val="500"/>
              </a:spcBef>
              <a:spcAft>
                <a:spcPts val="0"/>
              </a:spcAft>
              <a:buSzPts val="1400"/>
              <a:buFont typeface="Calibri"/>
              <a:buNone/>
              <a:defRPr sz="1400"/>
            </a:lvl2pPr>
            <a:lvl3pPr marL="1371600" lvl="2" indent="-228600" rtl="0">
              <a:spcBef>
                <a:spcPts val="500"/>
              </a:spcBef>
              <a:spcAft>
                <a:spcPts val="0"/>
              </a:spcAft>
              <a:buSzPts val="1400"/>
              <a:buFont typeface="Calibri"/>
              <a:buNone/>
              <a:defRPr sz="1200"/>
            </a:lvl3pPr>
            <a:lvl4pPr marL="1828800" lvl="3" indent="-228600" rtl="0">
              <a:spcBef>
                <a:spcPts val="500"/>
              </a:spcBef>
              <a:spcAft>
                <a:spcPts val="0"/>
              </a:spcAft>
              <a:buSzPts val="1400"/>
              <a:buFont typeface="Calibri"/>
              <a:buNone/>
              <a:defRPr sz="1000"/>
            </a:lvl4pPr>
            <a:lvl5pPr marL="2286000" lvl="4" indent="-228600" rtl="0">
              <a:spcBef>
                <a:spcPts val="500"/>
              </a:spcBef>
              <a:spcAft>
                <a:spcPts val="0"/>
              </a:spcAft>
              <a:buSzPts val="1400"/>
              <a:buFont typeface="Calibri"/>
              <a:buNone/>
              <a:defRPr sz="1000"/>
            </a:lvl5pPr>
            <a:lvl6pPr marL="2743200" lvl="5" indent="-228600" rtl="0">
              <a:spcBef>
                <a:spcPts val="500"/>
              </a:spcBef>
              <a:spcAft>
                <a:spcPts val="0"/>
              </a:spcAft>
              <a:buSzPts val="1400"/>
              <a:buFont typeface="Calibri"/>
              <a:buNone/>
              <a:defRPr sz="1000"/>
            </a:lvl6pPr>
            <a:lvl7pPr marL="3200400" lvl="6" indent="-228600" rtl="0">
              <a:spcBef>
                <a:spcPts val="500"/>
              </a:spcBef>
              <a:spcAft>
                <a:spcPts val="0"/>
              </a:spcAft>
              <a:buSzPts val="1400"/>
              <a:buFont typeface="Calibri"/>
              <a:buNone/>
              <a:defRPr sz="1000"/>
            </a:lvl7pPr>
            <a:lvl8pPr marL="3657600" lvl="7" indent="-228600" rtl="0">
              <a:spcBef>
                <a:spcPts val="500"/>
              </a:spcBef>
              <a:spcAft>
                <a:spcPts val="0"/>
              </a:spcAft>
              <a:buSzPts val="1400"/>
              <a:buFont typeface="Calibri"/>
              <a:buNone/>
              <a:defRPr sz="1000"/>
            </a:lvl8pPr>
            <a:lvl9pPr marL="4114800" lvl="8" indent="-228600" rtl="0">
              <a:spcBef>
                <a:spcPts val="500"/>
              </a:spcBef>
              <a:spcAft>
                <a:spcPts val="0"/>
              </a:spcAft>
              <a:buSzPts val="1400"/>
              <a:buFont typeface="Calibri"/>
              <a:buNone/>
              <a:defRPr sz="1000"/>
            </a:lvl9pPr>
          </a:lstStyle>
          <a:p>
            <a:endParaRPr/>
          </a:p>
        </p:txBody>
      </p:sp>
      <p:sp>
        <p:nvSpPr>
          <p:cNvPr id="89" name="Shape 89"/>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98989"/>
                </a:solidFill>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90" name="Shape 90"/>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29841" y="457200"/>
            <a:ext cx="2949300" cy="1600200"/>
          </a:xfrm>
          <a:prstGeom prst="rect">
            <a:avLst/>
          </a:prstGeom>
          <a:noFill/>
          <a:ln>
            <a:noFill/>
          </a:ln>
        </p:spPr>
        <p:txBody>
          <a:bodyPr spcFirstLastPara="1" wrap="square" lIns="91425" tIns="91425" rIns="91425" bIns="91425" anchor="b" anchorCtr="0"/>
          <a:lstStyle>
            <a:lvl1pPr lvl="0" rtl="0">
              <a:spcBef>
                <a:spcPts val="0"/>
              </a:spcBef>
              <a:spcAft>
                <a:spcPts val="0"/>
              </a:spcAft>
              <a:buSzPts val="1400"/>
              <a:buNone/>
              <a:defRPr sz="32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94" name="Shape 94"/>
          <p:cNvSpPr txBox="1">
            <a:spLocks noGrp="1"/>
          </p:cNvSpPr>
          <p:nvPr>
            <p:ph type="body" idx="1"/>
          </p:nvPr>
        </p:nvSpPr>
        <p:spPr>
          <a:xfrm>
            <a:off x="3887391" y="987426"/>
            <a:ext cx="4629300" cy="4873500"/>
          </a:xfrm>
          <a:prstGeom prst="rect">
            <a:avLst/>
          </a:prstGeom>
          <a:noFill/>
          <a:ln>
            <a:noFill/>
          </a:ln>
        </p:spPr>
        <p:txBody>
          <a:bodyPr spcFirstLastPara="1" wrap="square" lIns="91425" tIns="91425" rIns="91425" bIns="91425" anchor="t" anchorCtr="0"/>
          <a:lstStyle>
            <a:lvl1pPr marL="457200" lvl="0" indent="-317500" rtl="0">
              <a:spcBef>
                <a:spcPts val="1000"/>
              </a:spcBef>
              <a:spcAft>
                <a:spcPts val="0"/>
              </a:spcAft>
              <a:buSzPts val="1400"/>
              <a:buChar char="•"/>
              <a:defRPr sz="3200"/>
            </a:lvl1pPr>
            <a:lvl2pPr marL="914400" lvl="1" indent="-317500" rtl="0">
              <a:spcBef>
                <a:spcPts val="500"/>
              </a:spcBef>
              <a:spcAft>
                <a:spcPts val="0"/>
              </a:spcAft>
              <a:buSzPts val="1400"/>
              <a:buChar char="•"/>
              <a:defRPr sz="2800"/>
            </a:lvl2pPr>
            <a:lvl3pPr marL="1371600" lvl="2" indent="-317500" rtl="0">
              <a:spcBef>
                <a:spcPts val="500"/>
              </a:spcBef>
              <a:spcAft>
                <a:spcPts val="0"/>
              </a:spcAft>
              <a:buSzPts val="1400"/>
              <a:buChar char="•"/>
              <a:defRPr sz="2400"/>
            </a:lvl3pPr>
            <a:lvl4pPr marL="1828800" lvl="3" indent="-317500" rtl="0">
              <a:spcBef>
                <a:spcPts val="500"/>
              </a:spcBef>
              <a:spcAft>
                <a:spcPts val="0"/>
              </a:spcAft>
              <a:buSzPts val="1400"/>
              <a:buChar char="•"/>
              <a:defRPr sz="2000"/>
            </a:lvl4pPr>
            <a:lvl5pPr marL="2286000" lvl="4" indent="-317500" rtl="0">
              <a:spcBef>
                <a:spcPts val="500"/>
              </a:spcBef>
              <a:spcAft>
                <a:spcPts val="0"/>
              </a:spcAft>
              <a:buSzPts val="1400"/>
              <a:buChar char="•"/>
              <a:defRPr sz="2000"/>
            </a:lvl5pPr>
            <a:lvl6pPr marL="2743200" lvl="5" indent="-317500" rtl="0">
              <a:spcBef>
                <a:spcPts val="500"/>
              </a:spcBef>
              <a:spcAft>
                <a:spcPts val="0"/>
              </a:spcAft>
              <a:buSzPts val="1400"/>
              <a:buChar char="•"/>
              <a:defRPr sz="2000"/>
            </a:lvl6pPr>
            <a:lvl7pPr marL="3200400" lvl="6" indent="-317500" rtl="0">
              <a:spcBef>
                <a:spcPts val="500"/>
              </a:spcBef>
              <a:spcAft>
                <a:spcPts val="0"/>
              </a:spcAft>
              <a:buSzPts val="1400"/>
              <a:buChar char="•"/>
              <a:defRPr sz="2000"/>
            </a:lvl7pPr>
            <a:lvl8pPr marL="3657600" lvl="7" indent="-317500" rtl="0">
              <a:spcBef>
                <a:spcPts val="500"/>
              </a:spcBef>
              <a:spcAft>
                <a:spcPts val="0"/>
              </a:spcAft>
              <a:buSzPts val="1400"/>
              <a:buChar char="•"/>
              <a:defRPr sz="2000"/>
            </a:lvl8pPr>
            <a:lvl9pPr marL="4114800" lvl="8" indent="-317500" rtl="0">
              <a:spcBef>
                <a:spcPts val="500"/>
              </a:spcBef>
              <a:spcAft>
                <a:spcPts val="0"/>
              </a:spcAft>
              <a:buSzPts val="1400"/>
              <a:buChar char="•"/>
              <a:defRPr sz="2000"/>
            </a:lvl9pPr>
          </a:lstStyle>
          <a:p>
            <a:endParaRPr/>
          </a:p>
        </p:txBody>
      </p:sp>
      <p:sp>
        <p:nvSpPr>
          <p:cNvPr id="95" name="Shape 95"/>
          <p:cNvSpPr txBox="1">
            <a:spLocks noGrp="1"/>
          </p:cNvSpPr>
          <p:nvPr>
            <p:ph type="body" idx="2"/>
          </p:nvPr>
        </p:nvSpPr>
        <p:spPr>
          <a:xfrm>
            <a:off x="629841" y="2057400"/>
            <a:ext cx="2949300" cy="3811500"/>
          </a:xfrm>
          <a:prstGeom prst="rect">
            <a:avLst/>
          </a:prstGeom>
          <a:noFill/>
          <a:ln>
            <a:noFill/>
          </a:ln>
        </p:spPr>
        <p:txBody>
          <a:bodyPr spcFirstLastPara="1" wrap="square" lIns="91425" tIns="91425" rIns="91425" bIns="91425" anchor="t" anchorCtr="0"/>
          <a:lstStyle>
            <a:lvl1pPr marL="457200" lvl="0" indent="-228600" rtl="0">
              <a:spcBef>
                <a:spcPts val="1000"/>
              </a:spcBef>
              <a:spcAft>
                <a:spcPts val="0"/>
              </a:spcAft>
              <a:buSzPts val="1400"/>
              <a:buFont typeface="Calibri"/>
              <a:buNone/>
              <a:defRPr sz="1600"/>
            </a:lvl1pPr>
            <a:lvl2pPr marL="914400" lvl="1" indent="-228600" rtl="0">
              <a:spcBef>
                <a:spcPts val="500"/>
              </a:spcBef>
              <a:spcAft>
                <a:spcPts val="0"/>
              </a:spcAft>
              <a:buSzPts val="1400"/>
              <a:buFont typeface="Calibri"/>
              <a:buNone/>
              <a:defRPr sz="1400"/>
            </a:lvl2pPr>
            <a:lvl3pPr marL="1371600" lvl="2" indent="-228600" rtl="0">
              <a:spcBef>
                <a:spcPts val="500"/>
              </a:spcBef>
              <a:spcAft>
                <a:spcPts val="0"/>
              </a:spcAft>
              <a:buSzPts val="1400"/>
              <a:buFont typeface="Calibri"/>
              <a:buNone/>
              <a:defRPr sz="1200"/>
            </a:lvl3pPr>
            <a:lvl4pPr marL="1828800" lvl="3" indent="-228600" rtl="0">
              <a:spcBef>
                <a:spcPts val="500"/>
              </a:spcBef>
              <a:spcAft>
                <a:spcPts val="0"/>
              </a:spcAft>
              <a:buSzPts val="1400"/>
              <a:buFont typeface="Calibri"/>
              <a:buNone/>
              <a:defRPr sz="1000"/>
            </a:lvl4pPr>
            <a:lvl5pPr marL="2286000" lvl="4" indent="-228600" rtl="0">
              <a:spcBef>
                <a:spcPts val="500"/>
              </a:spcBef>
              <a:spcAft>
                <a:spcPts val="0"/>
              </a:spcAft>
              <a:buSzPts val="1400"/>
              <a:buFont typeface="Calibri"/>
              <a:buNone/>
              <a:defRPr sz="1000"/>
            </a:lvl5pPr>
            <a:lvl6pPr marL="2743200" lvl="5" indent="-228600" rtl="0">
              <a:spcBef>
                <a:spcPts val="500"/>
              </a:spcBef>
              <a:spcAft>
                <a:spcPts val="0"/>
              </a:spcAft>
              <a:buSzPts val="1400"/>
              <a:buFont typeface="Calibri"/>
              <a:buNone/>
              <a:defRPr sz="1000"/>
            </a:lvl6pPr>
            <a:lvl7pPr marL="3200400" lvl="6" indent="-228600" rtl="0">
              <a:spcBef>
                <a:spcPts val="500"/>
              </a:spcBef>
              <a:spcAft>
                <a:spcPts val="0"/>
              </a:spcAft>
              <a:buSzPts val="1400"/>
              <a:buFont typeface="Calibri"/>
              <a:buNone/>
              <a:defRPr sz="1000"/>
            </a:lvl7pPr>
            <a:lvl8pPr marL="3657600" lvl="7" indent="-228600" rtl="0">
              <a:spcBef>
                <a:spcPts val="500"/>
              </a:spcBef>
              <a:spcAft>
                <a:spcPts val="0"/>
              </a:spcAft>
              <a:buSzPts val="1400"/>
              <a:buFont typeface="Calibri"/>
              <a:buNone/>
              <a:defRPr sz="1000"/>
            </a:lvl8pPr>
            <a:lvl9pPr marL="4114800" lvl="8" indent="-228600" rtl="0">
              <a:spcBef>
                <a:spcPts val="500"/>
              </a:spcBef>
              <a:spcAft>
                <a:spcPts val="0"/>
              </a:spcAft>
              <a:buSzPts val="1400"/>
              <a:buFont typeface="Calibri"/>
              <a:buNone/>
              <a:defRPr sz="1000"/>
            </a:lvl9pPr>
          </a:lstStyle>
          <a:p>
            <a:endParaRPr/>
          </a:p>
        </p:txBody>
      </p:sp>
      <p:sp>
        <p:nvSpPr>
          <p:cNvPr id="96" name="Shape 96"/>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98989"/>
                </a:solidFill>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97" name="Shape 97"/>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ctr" anchorCtr="0"/>
          <a:lstStyle>
            <a:lvl1pPr lvl="0" algn="l" rtl="0">
              <a:lnSpc>
                <a:spcPct val="90000"/>
              </a:lnSpc>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01" name="Shape 101"/>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98989"/>
                </a:solidFill>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102" name="Shape 102"/>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WCS front page title">
  <p:cSld name="WCS front page title">
    <p:bg>
      <p:bgPr>
        <a:solidFill>
          <a:srgbClr val="114C8A"/>
        </a:solidFill>
        <a:effectLst/>
      </p:bgPr>
    </p:bg>
    <p:spTree>
      <p:nvGrpSpPr>
        <p:cNvPr id="1" name="Shape 13"/>
        <p:cNvGrpSpPr/>
        <p:nvPr/>
      </p:nvGrpSpPr>
      <p:grpSpPr>
        <a:xfrm>
          <a:off x="0" y="0"/>
          <a:ext cx="0" cy="0"/>
          <a:chOff x="0" y="0"/>
          <a:chExt cx="0" cy="0"/>
        </a:xfrm>
      </p:grpSpPr>
      <p:sp>
        <p:nvSpPr>
          <p:cNvPr id="14" name="Shape 14"/>
          <p:cNvSpPr/>
          <p:nvPr/>
        </p:nvSpPr>
        <p:spPr>
          <a:xfrm>
            <a:off x="3292098" y="1219200"/>
            <a:ext cx="5867400" cy="1066800"/>
          </a:xfrm>
          <a:prstGeom prst="rect">
            <a:avLst/>
          </a:prstGeom>
          <a:solidFill>
            <a:schemeClr val="lt1">
              <a:alpha val="3568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chemeClr val="lt1"/>
              </a:solidFill>
              <a:latin typeface="Times"/>
              <a:ea typeface="Times"/>
              <a:cs typeface="Times"/>
              <a:sym typeface="Times"/>
            </a:endParaRPr>
          </a:p>
        </p:txBody>
      </p:sp>
      <p:sp>
        <p:nvSpPr>
          <p:cNvPr id="15" name="Shape 15"/>
          <p:cNvSpPr/>
          <p:nvPr/>
        </p:nvSpPr>
        <p:spPr>
          <a:xfrm>
            <a:off x="0" y="1219200"/>
            <a:ext cx="977369" cy="1066800"/>
          </a:xfrm>
          <a:prstGeom prst="rect">
            <a:avLst/>
          </a:prstGeom>
          <a:solidFill>
            <a:schemeClr val="lt1">
              <a:alpha val="3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a:ea typeface="Times"/>
              <a:cs typeface="Times"/>
              <a:sym typeface="Times"/>
            </a:endParaRPr>
          </a:p>
        </p:txBody>
      </p:sp>
      <p:pic>
        <p:nvPicPr>
          <p:cNvPr id="16" name="Shape 16"/>
          <p:cNvPicPr preferRelativeResize="0"/>
          <p:nvPr/>
        </p:nvPicPr>
        <p:blipFill rotWithShape="1">
          <a:blip r:embed="rId2">
            <a:alphaModFix/>
          </a:blip>
          <a:srcRect/>
          <a:stretch/>
        </p:blipFill>
        <p:spPr>
          <a:xfrm>
            <a:off x="900934" y="533400"/>
            <a:ext cx="2438400" cy="2438400"/>
          </a:xfrm>
          <a:prstGeom prst="rect">
            <a:avLst/>
          </a:prstGeom>
          <a:noFill/>
          <a:ln>
            <a:noFill/>
          </a:ln>
        </p:spPr>
      </p:pic>
      <p:sp>
        <p:nvSpPr>
          <p:cNvPr id="17" name="Shape 17"/>
          <p:cNvSpPr txBox="1">
            <a:spLocks noGrp="1"/>
          </p:cNvSpPr>
          <p:nvPr>
            <p:ph type="title"/>
          </p:nvPr>
        </p:nvSpPr>
        <p:spPr>
          <a:xfrm>
            <a:off x="3962400" y="1600200"/>
            <a:ext cx="4610100" cy="367031"/>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lt1"/>
              </a:buClr>
              <a:buSzPts val="1400"/>
              <a:buFont typeface="Century Gothic"/>
              <a:buNone/>
              <a:defRPr sz="2400" b="0"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629841" y="365126"/>
            <a:ext cx="7886700" cy="1325700"/>
          </a:xfrm>
          <a:prstGeom prst="rect">
            <a:avLst/>
          </a:prstGeom>
          <a:noFill/>
          <a:ln>
            <a:noFill/>
          </a:ln>
        </p:spPr>
        <p:txBody>
          <a:bodyPr spcFirstLastPara="1" wrap="square" lIns="91425" tIns="91425" rIns="91425" bIns="91425" anchor="ctr" anchorCtr="0"/>
          <a:lstStyle>
            <a:lvl1pPr lvl="0" algn="l" rtl="0">
              <a:lnSpc>
                <a:spcPct val="90000"/>
              </a:lnSpc>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06" name="Shape 106"/>
          <p:cNvSpPr txBox="1">
            <a:spLocks noGrp="1"/>
          </p:cNvSpPr>
          <p:nvPr>
            <p:ph type="body" idx="1"/>
          </p:nvPr>
        </p:nvSpPr>
        <p:spPr>
          <a:xfrm>
            <a:off x="629842" y="1681163"/>
            <a:ext cx="3868200" cy="823800"/>
          </a:xfrm>
          <a:prstGeom prst="rect">
            <a:avLst/>
          </a:prstGeom>
          <a:noFill/>
          <a:ln>
            <a:noFill/>
          </a:ln>
        </p:spPr>
        <p:txBody>
          <a:bodyPr spcFirstLastPara="1" wrap="square" lIns="91425" tIns="91425" rIns="91425" bIns="91425" anchor="b" anchorCtr="0"/>
          <a:lstStyle>
            <a:lvl1pPr marL="457200" lvl="0" indent="-228600" rtl="0">
              <a:spcBef>
                <a:spcPts val="1000"/>
              </a:spcBef>
              <a:spcAft>
                <a:spcPts val="0"/>
              </a:spcAft>
              <a:buSzPts val="1400"/>
              <a:buFont typeface="Calibri"/>
              <a:buNone/>
              <a:defRPr sz="2400" b="1"/>
            </a:lvl1pPr>
            <a:lvl2pPr marL="914400" lvl="1" indent="-228600" rtl="0">
              <a:spcBef>
                <a:spcPts val="500"/>
              </a:spcBef>
              <a:spcAft>
                <a:spcPts val="0"/>
              </a:spcAft>
              <a:buSzPts val="1400"/>
              <a:buFont typeface="Calibri"/>
              <a:buNone/>
              <a:defRPr sz="2000" b="1"/>
            </a:lvl2pPr>
            <a:lvl3pPr marL="1371600" lvl="2" indent="-228600" rtl="0">
              <a:spcBef>
                <a:spcPts val="500"/>
              </a:spcBef>
              <a:spcAft>
                <a:spcPts val="0"/>
              </a:spcAft>
              <a:buSzPts val="1400"/>
              <a:buFont typeface="Calibri"/>
              <a:buNone/>
              <a:defRPr sz="1800" b="1"/>
            </a:lvl3pPr>
            <a:lvl4pPr marL="1828800" lvl="3" indent="-228600" rtl="0">
              <a:spcBef>
                <a:spcPts val="500"/>
              </a:spcBef>
              <a:spcAft>
                <a:spcPts val="0"/>
              </a:spcAft>
              <a:buSzPts val="1400"/>
              <a:buFont typeface="Calibri"/>
              <a:buNone/>
              <a:defRPr sz="1600" b="1"/>
            </a:lvl4pPr>
            <a:lvl5pPr marL="2286000" lvl="4" indent="-228600" rtl="0">
              <a:spcBef>
                <a:spcPts val="500"/>
              </a:spcBef>
              <a:spcAft>
                <a:spcPts val="0"/>
              </a:spcAft>
              <a:buSzPts val="1400"/>
              <a:buFont typeface="Calibri"/>
              <a:buNone/>
              <a:defRPr sz="1600" b="1"/>
            </a:lvl5pPr>
            <a:lvl6pPr marL="2743200" lvl="5" indent="-228600" rtl="0">
              <a:spcBef>
                <a:spcPts val="500"/>
              </a:spcBef>
              <a:spcAft>
                <a:spcPts val="0"/>
              </a:spcAft>
              <a:buSzPts val="1400"/>
              <a:buFont typeface="Calibri"/>
              <a:buNone/>
              <a:defRPr sz="1600" b="1"/>
            </a:lvl6pPr>
            <a:lvl7pPr marL="3200400" lvl="6" indent="-228600" rtl="0">
              <a:spcBef>
                <a:spcPts val="500"/>
              </a:spcBef>
              <a:spcAft>
                <a:spcPts val="0"/>
              </a:spcAft>
              <a:buSzPts val="1400"/>
              <a:buFont typeface="Calibri"/>
              <a:buNone/>
              <a:defRPr sz="1600" b="1"/>
            </a:lvl7pPr>
            <a:lvl8pPr marL="3657600" lvl="7" indent="-228600" rtl="0">
              <a:spcBef>
                <a:spcPts val="500"/>
              </a:spcBef>
              <a:spcAft>
                <a:spcPts val="0"/>
              </a:spcAft>
              <a:buSzPts val="1400"/>
              <a:buFont typeface="Calibri"/>
              <a:buNone/>
              <a:defRPr sz="1600" b="1"/>
            </a:lvl8pPr>
            <a:lvl9pPr marL="4114800" lvl="8" indent="-228600" rtl="0">
              <a:spcBef>
                <a:spcPts val="500"/>
              </a:spcBef>
              <a:spcAft>
                <a:spcPts val="0"/>
              </a:spcAft>
              <a:buSzPts val="1400"/>
              <a:buFont typeface="Calibri"/>
              <a:buNone/>
              <a:defRPr sz="1600" b="1"/>
            </a:lvl9pPr>
          </a:lstStyle>
          <a:p>
            <a:endParaRPr/>
          </a:p>
        </p:txBody>
      </p:sp>
      <p:sp>
        <p:nvSpPr>
          <p:cNvPr id="107" name="Shape 107"/>
          <p:cNvSpPr txBox="1">
            <a:spLocks noGrp="1"/>
          </p:cNvSpPr>
          <p:nvPr>
            <p:ph type="body" idx="2"/>
          </p:nvPr>
        </p:nvSpPr>
        <p:spPr>
          <a:xfrm>
            <a:off x="629842" y="2505075"/>
            <a:ext cx="3868200" cy="3684600"/>
          </a:xfrm>
          <a:prstGeom prst="rect">
            <a:avLst/>
          </a:prstGeom>
          <a:noFill/>
          <a:ln>
            <a:noFill/>
          </a:ln>
        </p:spPr>
        <p:txBody>
          <a:bodyPr spcFirstLastPara="1" wrap="square" lIns="91425" tIns="91425" rIns="91425" bIns="91425" anchor="t" anchorCtr="0"/>
          <a:lstStyle>
            <a:lvl1pPr marL="457200" lvl="0" indent="-317500" algn="l" rtl="0">
              <a:lnSpc>
                <a:spcPct val="90000"/>
              </a:lnSpc>
              <a:spcBef>
                <a:spcPts val="1000"/>
              </a:spcBef>
              <a:spcAft>
                <a:spcPts val="0"/>
              </a:spcAft>
              <a:buClr>
                <a:schemeClr val="dk1"/>
              </a:buClr>
              <a:buSzPts val="1400"/>
              <a:buFont typeface="Arial"/>
              <a:buChar char="•"/>
              <a:defRPr sz="2800">
                <a:solidFill>
                  <a:schemeClr val="dk1"/>
                </a:solidFill>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Font typeface="Arial"/>
              <a:buChar char="•"/>
              <a:defRPr sz="2400">
                <a:solidFill>
                  <a:schemeClr val="dk1"/>
                </a:solidFill>
                <a:latin typeface="Calibri"/>
                <a:ea typeface="Calibri"/>
                <a:cs typeface="Calibri"/>
                <a:sym typeface="Calibri"/>
              </a:defRPr>
            </a:lvl2pPr>
            <a:lvl3pPr marL="1371600" lvl="2" indent="-317500" algn="l" rtl="0">
              <a:lnSpc>
                <a:spcPct val="90000"/>
              </a:lnSpc>
              <a:spcBef>
                <a:spcPts val="500"/>
              </a:spcBef>
              <a:spcAft>
                <a:spcPts val="0"/>
              </a:spcAft>
              <a:buClr>
                <a:schemeClr val="dk1"/>
              </a:buClr>
              <a:buSzPts val="1400"/>
              <a:buFont typeface="Arial"/>
              <a:buChar char="•"/>
              <a:defRPr sz="2000">
                <a:solidFill>
                  <a:schemeClr val="dk1"/>
                </a:solidFill>
                <a:latin typeface="Calibri"/>
                <a:ea typeface="Calibri"/>
                <a:cs typeface="Calibri"/>
                <a:sym typeface="Calibri"/>
              </a:defRPr>
            </a:lvl3pPr>
            <a:lvl4pPr marL="1828800" lvl="3"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4pPr>
            <a:lvl5pPr marL="2286000" lvl="4"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5pPr>
            <a:lvl6pPr marL="2743200" lvl="5"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6pPr>
            <a:lvl7pPr marL="3200400" lvl="6"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7pPr>
            <a:lvl8pPr marL="3657600" lvl="7"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8pPr>
            <a:lvl9pPr marL="4114800" lvl="8"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3"/>
          </p:nvPr>
        </p:nvSpPr>
        <p:spPr>
          <a:xfrm>
            <a:off x="4629150" y="1681163"/>
            <a:ext cx="3887400" cy="823800"/>
          </a:xfrm>
          <a:prstGeom prst="rect">
            <a:avLst/>
          </a:prstGeom>
          <a:noFill/>
          <a:ln>
            <a:noFill/>
          </a:ln>
        </p:spPr>
        <p:txBody>
          <a:bodyPr spcFirstLastPara="1" wrap="square" lIns="91425" tIns="91425" rIns="91425" bIns="91425" anchor="b" anchorCtr="0"/>
          <a:lstStyle>
            <a:lvl1pPr marL="457200" lvl="0" indent="-228600" rtl="0">
              <a:spcBef>
                <a:spcPts val="1000"/>
              </a:spcBef>
              <a:spcAft>
                <a:spcPts val="0"/>
              </a:spcAft>
              <a:buSzPts val="1400"/>
              <a:buFont typeface="Calibri"/>
              <a:buNone/>
              <a:defRPr sz="2400" b="1"/>
            </a:lvl1pPr>
            <a:lvl2pPr marL="914400" lvl="1" indent="-228600" rtl="0">
              <a:spcBef>
                <a:spcPts val="500"/>
              </a:spcBef>
              <a:spcAft>
                <a:spcPts val="0"/>
              </a:spcAft>
              <a:buSzPts val="1400"/>
              <a:buFont typeface="Calibri"/>
              <a:buNone/>
              <a:defRPr sz="2000" b="1"/>
            </a:lvl2pPr>
            <a:lvl3pPr marL="1371600" lvl="2" indent="-228600" rtl="0">
              <a:spcBef>
                <a:spcPts val="500"/>
              </a:spcBef>
              <a:spcAft>
                <a:spcPts val="0"/>
              </a:spcAft>
              <a:buSzPts val="1400"/>
              <a:buFont typeface="Calibri"/>
              <a:buNone/>
              <a:defRPr sz="1800" b="1"/>
            </a:lvl3pPr>
            <a:lvl4pPr marL="1828800" lvl="3" indent="-228600" rtl="0">
              <a:spcBef>
                <a:spcPts val="500"/>
              </a:spcBef>
              <a:spcAft>
                <a:spcPts val="0"/>
              </a:spcAft>
              <a:buSzPts val="1400"/>
              <a:buFont typeface="Calibri"/>
              <a:buNone/>
              <a:defRPr sz="1600" b="1"/>
            </a:lvl4pPr>
            <a:lvl5pPr marL="2286000" lvl="4" indent="-228600" rtl="0">
              <a:spcBef>
                <a:spcPts val="500"/>
              </a:spcBef>
              <a:spcAft>
                <a:spcPts val="0"/>
              </a:spcAft>
              <a:buSzPts val="1400"/>
              <a:buFont typeface="Calibri"/>
              <a:buNone/>
              <a:defRPr sz="1600" b="1"/>
            </a:lvl5pPr>
            <a:lvl6pPr marL="2743200" lvl="5" indent="-228600" rtl="0">
              <a:spcBef>
                <a:spcPts val="500"/>
              </a:spcBef>
              <a:spcAft>
                <a:spcPts val="0"/>
              </a:spcAft>
              <a:buSzPts val="1400"/>
              <a:buFont typeface="Calibri"/>
              <a:buNone/>
              <a:defRPr sz="1600" b="1"/>
            </a:lvl6pPr>
            <a:lvl7pPr marL="3200400" lvl="6" indent="-228600" rtl="0">
              <a:spcBef>
                <a:spcPts val="500"/>
              </a:spcBef>
              <a:spcAft>
                <a:spcPts val="0"/>
              </a:spcAft>
              <a:buSzPts val="1400"/>
              <a:buFont typeface="Calibri"/>
              <a:buNone/>
              <a:defRPr sz="1600" b="1"/>
            </a:lvl7pPr>
            <a:lvl8pPr marL="3657600" lvl="7" indent="-228600" rtl="0">
              <a:spcBef>
                <a:spcPts val="500"/>
              </a:spcBef>
              <a:spcAft>
                <a:spcPts val="0"/>
              </a:spcAft>
              <a:buSzPts val="1400"/>
              <a:buFont typeface="Calibri"/>
              <a:buNone/>
              <a:defRPr sz="1600" b="1"/>
            </a:lvl8pPr>
            <a:lvl9pPr marL="4114800" lvl="8" indent="-228600" rtl="0">
              <a:spcBef>
                <a:spcPts val="500"/>
              </a:spcBef>
              <a:spcAft>
                <a:spcPts val="0"/>
              </a:spcAft>
              <a:buSzPts val="1400"/>
              <a:buFont typeface="Calibri"/>
              <a:buNone/>
              <a:defRPr sz="1600" b="1"/>
            </a:lvl9pPr>
          </a:lstStyle>
          <a:p>
            <a:endParaRPr/>
          </a:p>
        </p:txBody>
      </p:sp>
      <p:sp>
        <p:nvSpPr>
          <p:cNvPr id="109" name="Shape 109"/>
          <p:cNvSpPr txBox="1">
            <a:spLocks noGrp="1"/>
          </p:cNvSpPr>
          <p:nvPr>
            <p:ph type="body" idx="4"/>
          </p:nvPr>
        </p:nvSpPr>
        <p:spPr>
          <a:xfrm>
            <a:off x="4629150" y="2505075"/>
            <a:ext cx="3887400" cy="3684600"/>
          </a:xfrm>
          <a:prstGeom prst="rect">
            <a:avLst/>
          </a:prstGeom>
          <a:noFill/>
          <a:ln>
            <a:noFill/>
          </a:ln>
        </p:spPr>
        <p:txBody>
          <a:bodyPr spcFirstLastPara="1" wrap="square" lIns="91425" tIns="91425" rIns="91425" bIns="91425" anchor="t" anchorCtr="0"/>
          <a:lstStyle>
            <a:lvl1pPr marL="457200" lvl="0" indent="-317500" algn="l" rtl="0">
              <a:lnSpc>
                <a:spcPct val="90000"/>
              </a:lnSpc>
              <a:spcBef>
                <a:spcPts val="1000"/>
              </a:spcBef>
              <a:spcAft>
                <a:spcPts val="0"/>
              </a:spcAft>
              <a:buClr>
                <a:schemeClr val="dk1"/>
              </a:buClr>
              <a:buSzPts val="1400"/>
              <a:buFont typeface="Arial"/>
              <a:buChar char="•"/>
              <a:defRPr sz="2800">
                <a:solidFill>
                  <a:schemeClr val="dk1"/>
                </a:solidFill>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Font typeface="Arial"/>
              <a:buChar char="•"/>
              <a:defRPr sz="2400">
                <a:solidFill>
                  <a:schemeClr val="dk1"/>
                </a:solidFill>
                <a:latin typeface="Calibri"/>
                <a:ea typeface="Calibri"/>
                <a:cs typeface="Calibri"/>
                <a:sym typeface="Calibri"/>
              </a:defRPr>
            </a:lvl2pPr>
            <a:lvl3pPr marL="1371600" lvl="2" indent="-317500" algn="l" rtl="0">
              <a:lnSpc>
                <a:spcPct val="90000"/>
              </a:lnSpc>
              <a:spcBef>
                <a:spcPts val="500"/>
              </a:spcBef>
              <a:spcAft>
                <a:spcPts val="0"/>
              </a:spcAft>
              <a:buClr>
                <a:schemeClr val="dk1"/>
              </a:buClr>
              <a:buSzPts val="1400"/>
              <a:buFont typeface="Arial"/>
              <a:buChar char="•"/>
              <a:defRPr sz="2000">
                <a:solidFill>
                  <a:schemeClr val="dk1"/>
                </a:solidFill>
                <a:latin typeface="Calibri"/>
                <a:ea typeface="Calibri"/>
                <a:cs typeface="Calibri"/>
                <a:sym typeface="Calibri"/>
              </a:defRPr>
            </a:lvl3pPr>
            <a:lvl4pPr marL="1828800" lvl="3"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4pPr>
            <a:lvl5pPr marL="2286000" lvl="4"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5pPr>
            <a:lvl6pPr marL="2743200" lvl="5"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6pPr>
            <a:lvl7pPr marL="3200400" lvl="6"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7pPr>
            <a:lvl8pPr marL="3657600" lvl="7"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8pPr>
            <a:lvl9pPr marL="4114800" lvl="8"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98989"/>
                </a:solidFill>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111" name="Shape 111"/>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ctr" anchorCtr="0"/>
          <a:lstStyle>
            <a:lvl1pPr lvl="0" algn="l" rtl="0">
              <a:lnSpc>
                <a:spcPct val="90000"/>
              </a:lnSpc>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5" name="Shape 115"/>
          <p:cNvSpPr txBox="1">
            <a:spLocks noGrp="1"/>
          </p:cNvSpPr>
          <p:nvPr>
            <p:ph type="body" idx="1"/>
          </p:nvPr>
        </p:nvSpPr>
        <p:spPr>
          <a:xfrm>
            <a:off x="628650" y="1825625"/>
            <a:ext cx="3886200" cy="4351200"/>
          </a:xfrm>
          <a:prstGeom prst="rect">
            <a:avLst/>
          </a:prstGeom>
          <a:noFill/>
          <a:ln>
            <a:noFill/>
          </a:ln>
        </p:spPr>
        <p:txBody>
          <a:bodyPr spcFirstLastPara="1" wrap="square" lIns="91425" tIns="91425" rIns="91425" bIns="91425" anchor="t" anchorCtr="0"/>
          <a:lstStyle>
            <a:lvl1pPr marL="457200" lvl="0" indent="-317500" algn="l" rtl="0">
              <a:lnSpc>
                <a:spcPct val="90000"/>
              </a:lnSpc>
              <a:spcBef>
                <a:spcPts val="1000"/>
              </a:spcBef>
              <a:spcAft>
                <a:spcPts val="0"/>
              </a:spcAft>
              <a:buClr>
                <a:schemeClr val="dk1"/>
              </a:buClr>
              <a:buSzPts val="1400"/>
              <a:buFont typeface="Arial"/>
              <a:buChar char="•"/>
              <a:defRPr sz="2800">
                <a:solidFill>
                  <a:schemeClr val="dk1"/>
                </a:solidFill>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Font typeface="Arial"/>
              <a:buChar char="•"/>
              <a:defRPr sz="2400">
                <a:solidFill>
                  <a:schemeClr val="dk1"/>
                </a:solidFill>
                <a:latin typeface="Calibri"/>
                <a:ea typeface="Calibri"/>
                <a:cs typeface="Calibri"/>
                <a:sym typeface="Calibri"/>
              </a:defRPr>
            </a:lvl2pPr>
            <a:lvl3pPr marL="1371600" lvl="2" indent="-317500" algn="l" rtl="0">
              <a:lnSpc>
                <a:spcPct val="90000"/>
              </a:lnSpc>
              <a:spcBef>
                <a:spcPts val="500"/>
              </a:spcBef>
              <a:spcAft>
                <a:spcPts val="0"/>
              </a:spcAft>
              <a:buClr>
                <a:schemeClr val="dk1"/>
              </a:buClr>
              <a:buSzPts val="1400"/>
              <a:buFont typeface="Arial"/>
              <a:buChar char="•"/>
              <a:defRPr sz="2000">
                <a:solidFill>
                  <a:schemeClr val="dk1"/>
                </a:solidFill>
                <a:latin typeface="Calibri"/>
                <a:ea typeface="Calibri"/>
                <a:cs typeface="Calibri"/>
                <a:sym typeface="Calibri"/>
              </a:defRPr>
            </a:lvl3pPr>
            <a:lvl4pPr marL="1828800" lvl="3"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4pPr>
            <a:lvl5pPr marL="2286000" lvl="4"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5pPr>
            <a:lvl6pPr marL="2743200" lvl="5"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6pPr>
            <a:lvl7pPr marL="3200400" lvl="6"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7pPr>
            <a:lvl8pPr marL="3657600" lvl="7"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8pPr>
            <a:lvl9pPr marL="4114800" lvl="8"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9pPr>
          </a:lstStyle>
          <a:p>
            <a:endParaRPr/>
          </a:p>
        </p:txBody>
      </p:sp>
      <p:sp>
        <p:nvSpPr>
          <p:cNvPr id="116" name="Shape 116"/>
          <p:cNvSpPr txBox="1">
            <a:spLocks noGrp="1"/>
          </p:cNvSpPr>
          <p:nvPr>
            <p:ph type="body" idx="2"/>
          </p:nvPr>
        </p:nvSpPr>
        <p:spPr>
          <a:xfrm>
            <a:off x="4629150" y="1825625"/>
            <a:ext cx="3886200" cy="4351200"/>
          </a:xfrm>
          <a:prstGeom prst="rect">
            <a:avLst/>
          </a:prstGeom>
          <a:noFill/>
          <a:ln>
            <a:noFill/>
          </a:ln>
        </p:spPr>
        <p:txBody>
          <a:bodyPr spcFirstLastPara="1" wrap="square" lIns="91425" tIns="91425" rIns="91425" bIns="91425" anchor="t" anchorCtr="0"/>
          <a:lstStyle>
            <a:lvl1pPr marL="457200" lvl="0" indent="-317500" algn="l" rtl="0">
              <a:lnSpc>
                <a:spcPct val="90000"/>
              </a:lnSpc>
              <a:spcBef>
                <a:spcPts val="1000"/>
              </a:spcBef>
              <a:spcAft>
                <a:spcPts val="0"/>
              </a:spcAft>
              <a:buClr>
                <a:schemeClr val="dk1"/>
              </a:buClr>
              <a:buSzPts val="1400"/>
              <a:buFont typeface="Arial"/>
              <a:buChar char="•"/>
              <a:defRPr sz="2800">
                <a:solidFill>
                  <a:schemeClr val="dk1"/>
                </a:solidFill>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Font typeface="Arial"/>
              <a:buChar char="•"/>
              <a:defRPr sz="2400">
                <a:solidFill>
                  <a:schemeClr val="dk1"/>
                </a:solidFill>
                <a:latin typeface="Calibri"/>
                <a:ea typeface="Calibri"/>
                <a:cs typeface="Calibri"/>
                <a:sym typeface="Calibri"/>
              </a:defRPr>
            </a:lvl2pPr>
            <a:lvl3pPr marL="1371600" lvl="2" indent="-317500" algn="l" rtl="0">
              <a:lnSpc>
                <a:spcPct val="90000"/>
              </a:lnSpc>
              <a:spcBef>
                <a:spcPts val="500"/>
              </a:spcBef>
              <a:spcAft>
                <a:spcPts val="0"/>
              </a:spcAft>
              <a:buClr>
                <a:schemeClr val="dk1"/>
              </a:buClr>
              <a:buSzPts val="1400"/>
              <a:buFont typeface="Arial"/>
              <a:buChar char="•"/>
              <a:defRPr sz="2000">
                <a:solidFill>
                  <a:schemeClr val="dk1"/>
                </a:solidFill>
                <a:latin typeface="Calibri"/>
                <a:ea typeface="Calibri"/>
                <a:cs typeface="Calibri"/>
                <a:sym typeface="Calibri"/>
              </a:defRPr>
            </a:lvl3pPr>
            <a:lvl4pPr marL="1828800" lvl="3"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4pPr>
            <a:lvl5pPr marL="2286000" lvl="4"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5pPr>
            <a:lvl6pPr marL="2743200" lvl="5"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6pPr>
            <a:lvl7pPr marL="3200400" lvl="6"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7pPr>
            <a:lvl8pPr marL="3657600" lvl="7"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8pPr>
            <a:lvl9pPr marL="4114800" lvl="8" indent="-317500" algn="l" rtl="0">
              <a:lnSpc>
                <a:spcPct val="90000"/>
              </a:lnSpc>
              <a:spcBef>
                <a:spcPts val="500"/>
              </a:spcBef>
              <a:spcAft>
                <a:spcPts val="0"/>
              </a:spcAft>
              <a:buClr>
                <a:schemeClr val="dk1"/>
              </a:buClr>
              <a:buSzPts val="1400"/>
              <a:buFont typeface="Arial"/>
              <a:buChar char="•"/>
              <a:defRPr sz="1800">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98989"/>
                </a:solidFill>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118" name="Shape 118"/>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623888" y="1709739"/>
            <a:ext cx="7886700" cy="2852700"/>
          </a:xfrm>
          <a:prstGeom prst="rect">
            <a:avLst/>
          </a:prstGeom>
          <a:noFill/>
          <a:ln>
            <a:noFill/>
          </a:ln>
        </p:spPr>
        <p:txBody>
          <a:bodyPr spcFirstLastPara="1" wrap="square" lIns="91425" tIns="91425" rIns="91425" bIns="91425" anchor="b" anchorCtr="0"/>
          <a:lstStyle>
            <a:lvl1pPr lvl="0" rtl="0">
              <a:spcBef>
                <a:spcPts val="0"/>
              </a:spcBef>
              <a:spcAft>
                <a:spcPts val="0"/>
              </a:spcAft>
              <a:buSzPts val="1400"/>
              <a:buNone/>
              <a:defRPr sz="60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22" name="Shape 122"/>
          <p:cNvSpPr txBox="1">
            <a:spLocks noGrp="1"/>
          </p:cNvSpPr>
          <p:nvPr>
            <p:ph type="body" idx="1"/>
          </p:nvPr>
        </p:nvSpPr>
        <p:spPr>
          <a:xfrm>
            <a:off x="623888" y="4589464"/>
            <a:ext cx="7886700" cy="1500300"/>
          </a:xfrm>
          <a:prstGeom prst="rect">
            <a:avLst/>
          </a:prstGeom>
          <a:noFill/>
          <a:ln>
            <a:noFill/>
          </a:ln>
        </p:spPr>
        <p:txBody>
          <a:bodyPr spcFirstLastPara="1" wrap="square" lIns="91425" tIns="91425" rIns="91425" bIns="91425" anchor="t" anchorCtr="0"/>
          <a:lstStyle>
            <a:lvl1pPr marL="457200" lvl="0" indent="-228600" rtl="0">
              <a:spcBef>
                <a:spcPts val="1000"/>
              </a:spcBef>
              <a:spcAft>
                <a:spcPts val="0"/>
              </a:spcAft>
              <a:buClr>
                <a:schemeClr val="dk1"/>
              </a:buClr>
              <a:buSzPts val="1400"/>
              <a:buFont typeface="Calibri"/>
              <a:buNone/>
              <a:defRPr sz="2400">
                <a:solidFill>
                  <a:schemeClr val="dk1"/>
                </a:solidFill>
              </a:defRPr>
            </a:lvl1pPr>
            <a:lvl2pPr marL="914400" lvl="1" indent="-228600" rtl="0">
              <a:spcBef>
                <a:spcPts val="500"/>
              </a:spcBef>
              <a:spcAft>
                <a:spcPts val="0"/>
              </a:spcAft>
              <a:buClr>
                <a:srgbClr val="888888"/>
              </a:buClr>
              <a:buSzPts val="1400"/>
              <a:buFont typeface="Calibri"/>
              <a:buNone/>
              <a:defRPr sz="2000">
                <a:solidFill>
                  <a:srgbClr val="888888"/>
                </a:solidFill>
              </a:defRPr>
            </a:lvl2pPr>
            <a:lvl3pPr marL="1371600" lvl="2" indent="-228600" rtl="0">
              <a:spcBef>
                <a:spcPts val="500"/>
              </a:spcBef>
              <a:spcAft>
                <a:spcPts val="0"/>
              </a:spcAft>
              <a:buClr>
                <a:srgbClr val="888888"/>
              </a:buClr>
              <a:buSzPts val="1400"/>
              <a:buFont typeface="Calibri"/>
              <a:buNone/>
              <a:defRPr sz="1800">
                <a:solidFill>
                  <a:srgbClr val="888888"/>
                </a:solidFill>
              </a:defRPr>
            </a:lvl3pPr>
            <a:lvl4pPr marL="1828800" lvl="3" indent="-228600" rtl="0">
              <a:spcBef>
                <a:spcPts val="500"/>
              </a:spcBef>
              <a:spcAft>
                <a:spcPts val="0"/>
              </a:spcAft>
              <a:buClr>
                <a:srgbClr val="888888"/>
              </a:buClr>
              <a:buSzPts val="1400"/>
              <a:buFont typeface="Calibri"/>
              <a:buNone/>
              <a:defRPr sz="1600">
                <a:solidFill>
                  <a:srgbClr val="888888"/>
                </a:solidFill>
              </a:defRPr>
            </a:lvl4pPr>
            <a:lvl5pPr marL="2286000" lvl="4" indent="-228600" rtl="0">
              <a:spcBef>
                <a:spcPts val="500"/>
              </a:spcBef>
              <a:spcAft>
                <a:spcPts val="0"/>
              </a:spcAft>
              <a:buClr>
                <a:srgbClr val="888888"/>
              </a:buClr>
              <a:buSzPts val="1400"/>
              <a:buFont typeface="Calibri"/>
              <a:buNone/>
              <a:defRPr sz="1600">
                <a:solidFill>
                  <a:srgbClr val="888888"/>
                </a:solidFill>
              </a:defRPr>
            </a:lvl5pPr>
            <a:lvl6pPr marL="2743200" lvl="5" indent="-228600" rtl="0">
              <a:spcBef>
                <a:spcPts val="500"/>
              </a:spcBef>
              <a:spcAft>
                <a:spcPts val="0"/>
              </a:spcAft>
              <a:buClr>
                <a:srgbClr val="888888"/>
              </a:buClr>
              <a:buSzPts val="1400"/>
              <a:buFont typeface="Calibri"/>
              <a:buNone/>
              <a:defRPr sz="1600">
                <a:solidFill>
                  <a:srgbClr val="888888"/>
                </a:solidFill>
              </a:defRPr>
            </a:lvl6pPr>
            <a:lvl7pPr marL="3200400" lvl="6" indent="-228600" rtl="0">
              <a:spcBef>
                <a:spcPts val="500"/>
              </a:spcBef>
              <a:spcAft>
                <a:spcPts val="0"/>
              </a:spcAft>
              <a:buClr>
                <a:srgbClr val="888888"/>
              </a:buClr>
              <a:buSzPts val="1400"/>
              <a:buFont typeface="Calibri"/>
              <a:buNone/>
              <a:defRPr sz="1600">
                <a:solidFill>
                  <a:srgbClr val="888888"/>
                </a:solidFill>
              </a:defRPr>
            </a:lvl7pPr>
            <a:lvl8pPr marL="3657600" lvl="7" indent="-228600" rtl="0">
              <a:spcBef>
                <a:spcPts val="500"/>
              </a:spcBef>
              <a:spcAft>
                <a:spcPts val="0"/>
              </a:spcAft>
              <a:buClr>
                <a:srgbClr val="888888"/>
              </a:buClr>
              <a:buSzPts val="1400"/>
              <a:buFont typeface="Calibri"/>
              <a:buNone/>
              <a:defRPr sz="1600">
                <a:solidFill>
                  <a:srgbClr val="888888"/>
                </a:solidFill>
              </a:defRPr>
            </a:lvl8pPr>
            <a:lvl9pPr marL="4114800" lvl="8" indent="-228600" rtl="0">
              <a:spcBef>
                <a:spcPts val="500"/>
              </a:spcBef>
              <a:spcAft>
                <a:spcPts val="0"/>
              </a:spcAft>
              <a:buClr>
                <a:srgbClr val="888888"/>
              </a:buClr>
              <a:buSzPts val="1400"/>
              <a:buFont typeface="Calibri"/>
              <a:buNone/>
              <a:defRPr sz="1600">
                <a:solidFill>
                  <a:srgbClr val="888888"/>
                </a:solidFill>
              </a:defRPr>
            </a:lvl9pPr>
          </a:lstStyle>
          <a:p>
            <a:endParaRPr/>
          </a:p>
        </p:txBody>
      </p:sp>
      <p:sp>
        <p:nvSpPr>
          <p:cNvPr id="123" name="Shape 123"/>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98989"/>
                </a:solidFill>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124" name="Shape 124"/>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228600" y="152400"/>
            <a:ext cx="8761500" cy="1065300"/>
          </a:xfrm>
          <a:prstGeom prst="rect">
            <a:avLst/>
          </a:prstGeom>
          <a:noFill/>
          <a:ln>
            <a:noFill/>
          </a:ln>
        </p:spPr>
        <p:txBody>
          <a:bodyPr spcFirstLastPara="1" wrap="square" lIns="91425" tIns="91425" rIns="91425" bIns="91425" anchor="ctr" anchorCtr="0"/>
          <a:lstStyle>
            <a:lvl1pPr marL="0" lvl="0" indent="0" algn="ctr" rtl="0">
              <a:lnSpc>
                <a:spcPct val="100000"/>
              </a:lnSpc>
              <a:spcBef>
                <a:spcPts val="0"/>
              </a:spcBef>
              <a:spcAft>
                <a:spcPts val="0"/>
              </a:spcAft>
              <a:buSzPts val="1400"/>
              <a:buNone/>
              <a:defRPr sz="4400">
                <a:solidFill>
                  <a:srgbClr val="000000"/>
                </a:solidFill>
                <a:latin typeface="Arial"/>
                <a:ea typeface="Arial"/>
                <a:cs typeface="Arial"/>
                <a:sym typeface="Arial"/>
              </a:defRPr>
            </a:lvl1pPr>
            <a:lvl2pPr marL="742950" lvl="1" indent="-374650" algn="ctr" rtl="0">
              <a:lnSpc>
                <a:spcPct val="100000"/>
              </a:lnSpc>
              <a:spcBef>
                <a:spcPts val="0"/>
              </a:spcBef>
              <a:spcAft>
                <a:spcPts val="0"/>
              </a:spcAft>
              <a:buSzPts val="1400"/>
              <a:buChar char="○"/>
              <a:defRPr sz="4400">
                <a:solidFill>
                  <a:srgbClr val="000000"/>
                </a:solidFill>
                <a:latin typeface="Arial"/>
                <a:ea typeface="Arial"/>
                <a:cs typeface="Arial"/>
                <a:sym typeface="Arial"/>
              </a:defRPr>
            </a:lvl2pPr>
            <a:lvl3pPr marL="1143000" lvl="2" indent="-317500" algn="ctr" rtl="0">
              <a:lnSpc>
                <a:spcPct val="100000"/>
              </a:lnSpc>
              <a:spcBef>
                <a:spcPts val="0"/>
              </a:spcBef>
              <a:spcAft>
                <a:spcPts val="0"/>
              </a:spcAft>
              <a:buSzPts val="1400"/>
              <a:buChar char="■"/>
              <a:defRPr sz="4400">
                <a:solidFill>
                  <a:srgbClr val="000000"/>
                </a:solidFill>
                <a:latin typeface="Arial"/>
                <a:ea typeface="Arial"/>
                <a:cs typeface="Arial"/>
                <a:sym typeface="Arial"/>
              </a:defRPr>
            </a:lvl3pPr>
            <a:lvl4pPr marL="1600200" lvl="3" indent="-317500" algn="ctr" rtl="0">
              <a:lnSpc>
                <a:spcPct val="100000"/>
              </a:lnSpc>
              <a:spcBef>
                <a:spcPts val="0"/>
              </a:spcBef>
              <a:spcAft>
                <a:spcPts val="0"/>
              </a:spcAft>
              <a:buSzPts val="1400"/>
              <a:buChar char="●"/>
              <a:defRPr sz="4400">
                <a:solidFill>
                  <a:srgbClr val="000000"/>
                </a:solidFill>
                <a:latin typeface="Arial"/>
                <a:ea typeface="Arial"/>
                <a:cs typeface="Arial"/>
                <a:sym typeface="Arial"/>
              </a:defRPr>
            </a:lvl4pPr>
            <a:lvl5pPr marL="2057400" lvl="4" indent="-317500" algn="ctr" rtl="0">
              <a:lnSpc>
                <a:spcPct val="100000"/>
              </a:lnSpc>
              <a:spcBef>
                <a:spcPts val="0"/>
              </a:spcBef>
              <a:spcAft>
                <a:spcPts val="0"/>
              </a:spcAft>
              <a:buSzPts val="1400"/>
              <a:buChar char="○"/>
              <a:defRPr sz="4400">
                <a:solidFill>
                  <a:srgbClr val="000000"/>
                </a:solidFill>
                <a:latin typeface="Arial"/>
                <a:ea typeface="Arial"/>
                <a:cs typeface="Arial"/>
                <a:sym typeface="Arial"/>
              </a:defRPr>
            </a:lvl5pPr>
            <a:lvl6pPr marL="2514600" lvl="5" indent="-317500" algn="ctr" rtl="0">
              <a:lnSpc>
                <a:spcPct val="100000"/>
              </a:lnSpc>
              <a:spcBef>
                <a:spcPts val="0"/>
              </a:spcBef>
              <a:spcAft>
                <a:spcPts val="0"/>
              </a:spcAft>
              <a:buSzPts val="1400"/>
              <a:buChar char="■"/>
              <a:defRPr sz="4400">
                <a:solidFill>
                  <a:srgbClr val="000000"/>
                </a:solidFill>
                <a:latin typeface="Arial"/>
                <a:ea typeface="Arial"/>
                <a:cs typeface="Arial"/>
                <a:sym typeface="Arial"/>
              </a:defRPr>
            </a:lvl6pPr>
            <a:lvl7pPr marL="2971800" lvl="6" indent="-317500" algn="ctr" rtl="0">
              <a:lnSpc>
                <a:spcPct val="100000"/>
              </a:lnSpc>
              <a:spcBef>
                <a:spcPts val="0"/>
              </a:spcBef>
              <a:spcAft>
                <a:spcPts val="0"/>
              </a:spcAft>
              <a:buSzPts val="1400"/>
              <a:buChar char="●"/>
              <a:defRPr sz="4400">
                <a:solidFill>
                  <a:srgbClr val="000000"/>
                </a:solidFill>
                <a:latin typeface="Arial"/>
                <a:ea typeface="Arial"/>
                <a:cs typeface="Arial"/>
                <a:sym typeface="Arial"/>
              </a:defRPr>
            </a:lvl7pPr>
            <a:lvl8pPr marL="3429000" lvl="7" indent="-317500" algn="ctr" rtl="0">
              <a:lnSpc>
                <a:spcPct val="100000"/>
              </a:lnSpc>
              <a:spcBef>
                <a:spcPts val="0"/>
              </a:spcBef>
              <a:spcAft>
                <a:spcPts val="0"/>
              </a:spcAft>
              <a:buSzPts val="1400"/>
              <a:buChar char="○"/>
              <a:defRPr sz="4400">
                <a:solidFill>
                  <a:srgbClr val="000000"/>
                </a:solidFill>
                <a:latin typeface="Arial"/>
                <a:ea typeface="Arial"/>
                <a:cs typeface="Arial"/>
                <a:sym typeface="Arial"/>
              </a:defRPr>
            </a:lvl8pPr>
            <a:lvl9pPr marL="3886200" lvl="8" indent="-317500" algn="ctr" rtl="0">
              <a:lnSpc>
                <a:spcPct val="100000"/>
              </a:lnSpc>
              <a:spcBef>
                <a:spcPts val="0"/>
              </a:spcBef>
              <a:spcAft>
                <a:spcPts val="0"/>
              </a:spcAft>
              <a:buSzPts val="1400"/>
              <a:buChar char="■"/>
              <a:defRPr sz="4400">
                <a:solidFill>
                  <a:srgbClr val="000000"/>
                </a:solidFill>
                <a:latin typeface="Arial"/>
                <a:ea typeface="Arial"/>
                <a:cs typeface="Arial"/>
                <a:sym typeface="Arial"/>
              </a:defRPr>
            </a:lvl9pPr>
          </a:lstStyle>
          <a:p>
            <a:endParaRPr/>
          </a:p>
        </p:txBody>
      </p:sp>
      <p:sp>
        <p:nvSpPr>
          <p:cNvPr id="132" name="Shape 132"/>
          <p:cNvSpPr txBox="1">
            <a:spLocks noGrp="1"/>
          </p:cNvSpPr>
          <p:nvPr>
            <p:ph type="body" idx="1"/>
          </p:nvPr>
        </p:nvSpPr>
        <p:spPr>
          <a:xfrm>
            <a:off x="228600" y="1371600"/>
            <a:ext cx="8913900" cy="4799100"/>
          </a:xfrm>
          <a:prstGeom prst="rect">
            <a:avLst/>
          </a:prstGeom>
          <a:noFill/>
          <a:ln>
            <a:noFill/>
          </a:ln>
        </p:spPr>
        <p:txBody>
          <a:bodyPr spcFirstLastPara="1" wrap="square" lIns="91425" tIns="91425" rIns="91425" bIns="91425" anchor="t" anchorCtr="0"/>
          <a:lstStyle>
            <a:lvl1pPr marL="457200" lvl="0" indent="-317500" algn="l" rtl="0">
              <a:lnSpc>
                <a:spcPct val="100000"/>
              </a:lnSpc>
              <a:spcBef>
                <a:spcPts val="800"/>
              </a:spcBef>
              <a:spcAft>
                <a:spcPts val="0"/>
              </a:spcAft>
              <a:buSzPts val="1400"/>
              <a:buChar char="•"/>
              <a:defRPr sz="3200">
                <a:solidFill>
                  <a:srgbClr val="000000"/>
                </a:solidFill>
                <a:latin typeface="Arial"/>
                <a:ea typeface="Arial"/>
                <a:cs typeface="Arial"/>
                <a:sym typeface="Arial"/>
              </a:defRPr>
            </a:lvl1pPr>
            <a:lvl2pPr marL="914400" lvl="1" indent="-317500" algn="l" rtl="0">
              <a:lnSpc>
                <a:spcPct val="100000"/>
              </a:lnSpc>
              <a:spcBef>
                <a:spcPts val="700"/>
              </a:spcBef>
              <a:spcAft>
                <a:spcPts val="0"/>
              </a:spcAft>
              <a:buSzPts val="1400"/>
              <a:buChar char="•"/>
              <a:defRPr sz="2800">
                <a:solidFill>
                  <a:srgbClr val="000000"/>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2400">
                <a:solidFill>
                  <a:srgbClr val="000000"/>
                </a:solidFill>
                <a:latin typeface="Arial"/>
                <a:ea typeface="Arial"/>
                <a:cs typeface="Arial"/>
                <a:sym typeface="Arial"/>
              </a:defRPr>
            </a:lvl3pPr>
            <a:lvl4pPr marL="1828800" lvl="3" indent="-317500" algn="l" rtl="0">
              <a:lnSpc>
                <a:spcPct val="100000"/>
              </a:lnSpc>
              <a:spcBef>
                <a:spcPts val="500"/>
              </a:spcBef>
              <a:spcAft>
                <a:spcPts val="0"/>
              </a:spcAft>
              <a:buSzPts val="1400"/>
              <a:buChar char="•"/>
              <a:defRPr sz="2000">
                <a:solidFill>
                  <a:srgbClr val="000000"/>
                </a:solidFill>
                <a:latin typeface="Arial"/>
                <a:ea typeface="Arial"/>
                <a:cs typeface="Arial"/>
                <a:sym typeface="Arial"/>
              </a:defRPr>
            </a:lvl4pPr>
            <a:lvl5pPr marL="2286000" lvl="4" indent="-317500" algn="l" rtl="0">
              <a:lnSpc>
                <a:spcPct val="100000"/>
              </a:lnSpc>
              <a:spcBef>
                <a:spcPts val="500"/>
              </a:spcBef>
              <a:spcAft>
                <a:spcPts val="0"/>
              </a:spcAft>
              <a:buSzPts val="1400"/>
              <a:buChar char="•"/>
              <a:defRPr sz="2000">
                <a:solidFill>
                  <a:srgbClr val="000000"/>
                </a:solidFill>
                <a:latin typeface="Arial"/>
                <a:ea typeface="Arial"/>
                <a:cs typeface="Arial"/>
                <a:sym typeface="Arial"/>
              </a:defRPr>
            </a:lvl5pPr>
            <a:lvl6pPr marL="2743200" lvl="5" indent="-317500" algn="l" rtl="0">
              <a:lnSpc>
                <a:spcPct val="100000"/>
              </a:lnSpc>
              <a:spcBef>
                <a:spcPts val="500"/>
              </a:spcBef>
              <a:spcAft>
                <a:spcPts val="0"/>
              </a:spcAft>
              <a:buSzPts val="1400"/>
              <a:buChar char="•"/>
              <a:defRPr sz="3200">
                <a:solidFill>
                  <a:srgbClr val="000000"/>
                </a:solidFill>
                <a:latin typeface="Arial"/>
                <a:ea typeface="Arial"/>
                <a:cs typeface="Arial"/>
                <a:sym typeface="Arial"/>
              </a:defRPr>
            </a:lvl6pPr>
            <a:lvl7pPr marL="3200400" lvl="6" indent="-317500" algn="l" rtl="0">
              <a:lnSpc>
                <a:spcPct val="100000"/>
              </a:lnSpc>
              <a:spcBef>
                <a:spcPts val="500"/>
              </a:spcBef>
              <a:spcAft>
                <a:spcPts val="0"/>
              </a:spcAft>
              <a:buSzPts val="1400"/>
              <a:buChar char="•"/>
              <a:defRPr sz="3200">
                <a:solidFill>
                  <a:srgbClr val="000000"/>
                </a:solidFill>
                <a:latin typeface="Arial"/>
                <a:ea typeface="Arial"/>
                <a:cs typeface="Arial"/>
                <a:sym typeface="Arial"/>
              </a:defRPr>
            </a:lvl7pPr>
            <a:lvl8pPr marL="3657600" lvl="7" indent="-317500" algn="l" rtl="0">
              <a:lnSpc>
                <a:spcPct val="100000"/>
              </a:lnSpc>
              <a:spcBef>
                <a:spcPts val="500"/>
              </a:spcBef>
              <a:spcAft>
                <a:spcPts val="0"/>
              </a:spcAft>
              <a:buSzPts val="1400"/>
              <a:buChar char="•"/>
              <a:defRPr sz="3200">
                <a:solidFill>
                  <a:srgbClr val="000000"/>
                </a:solidFill>
                <a:latin typeface="Arial"/>
                <a:ea typeface="Arial"/>
                <a:cs typeface="Arial"/>
                <a:sym typeface="Arial"/>
              </a:defRPr>
            </a:lvl8pPr>
            <a:lvl9pPr marL="4114800" lvl="8" indent="-317500" algn="l" rtl="0">
              <a:lnSpc>
                <a:spcPct val="100000"/>
              </a:lnSpc>
              <a:spcBef>
                <a:spcPts val="500"/>
              </a:spcBef>
              <a:spcAft>
                <a:spcPts val="0"/>
              </a:spcAft>
              <a:buSzPts val="1400"/>
              <a:buChar char="•"/>
              <a:defRPr sz="3200">
                <a:solidFill>
                  <a:srgbClr val="000000"/>
                </a:solidFill>
                <a:latin typeface="Arial"/>
                <a:ea typeface="Arial"/>
                <a:cs typeface="Arial"/>
                <a:sym typeface="Arial"/>
              </a:defRPr>
            </a:lvl9pPr>
          </a:lstStyle>
          <a:p>
            <a:endParaRPr/>
          </a:p>
        </p:txBody>
      </p:sp>
      <p:sp>
        <p:nvSpPr>
          <p:cNvPr id="133" name="Shape 133"/>
          <p:cNvSpPr txBox="1">
            <a:spLocks noGrp="1"/>
          </p:cNvSpPr>
          <p:nvPr>
            <p:ph type="sldNum" idx="12"/>
          </p:nvPr>
        </p:nvSpPr>
        <p:spPr>
          <a:xfrm>
            <a:off x="8686800" y="6553200"/>
            <a:ext cx="455700" cy="30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pPr marL="0" lvl="0" indent="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er Page with text">
  <p:cSld name="Header Page with text">
    <p:spTree>
      <p:nvGrpSpPr>
        <p:cNvPr id="1" name="Shape 18"/>
        <p:cNvGrpSpPr/>
        <p:nvPr/>
      </p:nvGrpSpPr>
      <p:grpSpPr>
        <a:xfrm>
          <a:off x="0" y="0"/>
          <a:ext cx="0" cy="0"/>
          <a:chOff x="0" y="0"/>
          <a:chExt cx="0" cy="0"/>
        </a:xfrm>
      </p:grpSpPr>
      <p:sp>
        <p:nvSpPr>
          <p:cNvPr id="19" name="Shape 19"/>
          <p:cNvSpPr/>
          <p:nvPr/>
        </p:nvSpPr>
        <p:spPr>
          <a:xfrm>
            <a:off x="0" y="228600"/>
            <a:ext cx="6705600" cy="3810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a:ea typeface="Times"/>
              <a:cs typeface="Times"/>
              <a:sym typeface="Times"/>
            </a:endParaRPr>
          </a:p>
        </p:txBody>
      </p:sp>
      <p:sp>
        <p:nvSpPr>
          <p:cNvPr id="20" name="Shape 20"/>
          <p:cNvSpPr/>
          <p:nvPr/>
        </p:nvSpPr>
        <p:spPr>
          <a:xfrm>
            <a:off x="7714736" y="228600"/>
            <a:ext cx="1429264" cy="3810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a:ea typeface="Times"/>
              <a:cs typeface="Times"/>
              <a:sym typeface="Times"/>
            </a:endParaRPr>
          </a:p>
        </p:txBody>
      </p:sp>
      <p:sp>
        <p:nvSpPr>
          <p:cNvPr id="21" name="Shape 21"/>
          <p:cNvSpPr/>
          <p:nvPr/>
        </p:nvSpPr>
        <p:spPr>
          <a:xfrm>
            <a:off x="0" y="6705600"/>
            <a:ext cx="9144000" cy="1524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baseline="-25000">
              <a:solidFill>
                <a:schemeClr val="lt1"/>
              </a:solidFill>
              <a:latin typeface="Times"/>
              <a:ea typeface="Times"/>
              <a:cs typeface="Times"/>
              <a:sym typeface="Times"/>
            </a:endParaRPr>
          </a:p>
        </p:txBody>
      </p:sp>
      <p:sp>
        <p:nvSpPr>
          <p:cNvPr id="22" name="Shape 22"/>
          <p:cNvSpPr txBox="1">
            <a:spLocks noGrp="1"/>
          </p:cNvSpPr>
          <p:nvPr>
            <p:ph type="title"/>
          </p:nvPr>
        </p:nvSpPr>
        <p:spPr>
          <a:xfrm>
            <a:off x="628650" y="671512"/>
            <a:ext cx="7886700" cy="623888"/>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114C8A"/>
              </a:buClr>
              <a:buSzPts val="1400"/>
              <a:buFont typeface="Century Gothic"/>
              <a:buNone/>
              <a:defRPr sz="3200" b="0" i="0" u="none" strike="noStrike" cap="none">
                <a:solidFill>
                  <a:srgbClr val="114C8A"/>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628650" y="1752600"/>
            <a:ext cx="7886700" cy="44958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1000"/>
              </a:spcBef>
              <a:spcAft>
                <a:spcPts val="0"/>
              </a:spcAft>
              <a:buClr>
                <a:srgbClr val="114C8A"/>
              </a:buClr>
              <a:buSzPts val="2400"/>
              <a:buFont typeface="Calibri"/>
              <a:buAutoNum type="arabicPeriod"/>
              <a:defRPr sz="2400" b="0" i="0" u="none" strike="noStrike" cap="none">
                <a:solidFill>
                  <a:srgbClr val="114C8A"/>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24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114C8A"/>
              </a:buClr>
              <a:buSzPts val="1800"/>
              <a:buFont typeface="Arial"/>
              <a:buChar char="•"/>
              <a:defRPr sz="1800" b="0" i="0" u="none" strike="noStrike" cap="none">
                <a:solidFill>
                  <a:srgbClr val="114C8A"/>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14C8A"/>
              </a:buClr>
              <a:buSzPts val="1800"/>
              <a:buFont typeface="Arial"/>
              <a:buChar char="•"/>
              <a:defRPr sz="1800" b="0" i="0" u="none" strike="noStrike" cap="none">
                <a:solidFill>
                  <a:srgbClr val="114C8A"/>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14C8A"/>
              </a:buClr>
              <a:buSzPts val="1800"/>
              <a:buFont typeface="Arial"/>
              <a:buChar char="•"/>
              <a:defRPr sz="1800" b="0" i="0" u="none" strike="noStrike" cap="none">
                <a:solidFill>
                  <a:srgbClr val="114C8A"/>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4" name="Shape 24"/>
          <p:cNvPicPr preferRelativeResize="0"/>
          <p:nvPr/>
        </p:nvPicPr>
        <p:blipFill rotWithShape="1">
          <a:blip r:embed="rId2">
            <a:alphaModFix/>
          </a:blip>
          <a:srcRect/>
          <a:stretch/>
        </p:blipFill>
        <p:spPr>
          <a:xfrm>
            <a:off x="6705457" y="14287"/>
            <a:ext cx="1006403" cy="77134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ue Background/Text Center">
  <p:cSld name="Blue Background/Text Center">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685800" y="1129703"/>
            <a:ext cx="7772400" cy="1500187"/>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14C8A"/>
              </a:buClr>
              <a:buSzPts val="2400"/>
              <a:buFont typeface="Arial"/>
              <a:buChar char="•"/>
              <a:defRPr sz="2400" b="0" i="0" u="none" strike="noStrike" cap="none">
                <a:solidFill>
                  <a:srgbClr val="114C8A"/>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14C8A"/>
              </a:buClr>
              <a:buSzPts val="2000"/>
              <a:buFont typeface="Arial"/>
              <a:buChar char="•"/>
              <a:defRPr sz="2000" b="0" i="0" u="none" strike="noStrike" cap="none">
                <a:solidFill>
                  <a:srgbClr val="114C8A"/>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14C8A"/>
              </a:buClr>
              <a:buSzPts val="1800"/>
              <a:buFont typeface="Arial"/>
              <a:buChar char="•"/>
              <a:defRPr sz="1800" b="0" i="0" u="none" strike="noStrike" cap="none">
                <a:solidFill>
                  <a:srgbClr val="114C8A"/>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14C8A"/>
              </a:buClr>
              <a:buSzPts val="1800"/>
              <a:buFont typeface="Arial"/>
              <a:buChar char="•"/>
              <a:defRPr sz="1800" b="0" i="0" u="none" strike="noStrike" cap="none">
                <a:solidFill>
                  <a:srgbClr val="114C8A"/>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2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op label">
  <p:cSld name="Top label">
    <p:spTree>
      <p:nvGrpSpPr>
        <p:cNvPr id="1" name="Shape 28"/>
        <p:cNvGrpSpPr/>
        <p:nvPr/>
      </p:nvGrpSpPr>
      <p:grpSpPr>
        <a:xfrm>
          <a:off x="0" y="0"/>
          <a:ext cx="0" cy="0"/>
          <a:chOff x="0" y="0"/>
          <a:chExt cx="0" cy="0"/>
        </a:xfrm>
      </p:grpSpPr>
      <p:sp>
        <p:nvSpPr>
          <p:cNvPr id="29" name="Shape 29"/>
          <p:cNvSpPr/>
          <p:nvPr/>
        </p:nvSpPr>
        <p:spPr>
          <a:xfrm>
            <a:off x="0" y="-16476"/>
            <a:ext cx="9144000" cy="886417"/>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a:ea typeface="Times"/>
              <a:cs typeface="Times"/>
              <a:sym typeface="Times"/>
            </a:endParaRPr>
          </a:p>
        </p:txBody>
      </p:sp>
      <p:sp>
        <p:nvSpPr>
          <p:cNvPr id="30" name="Shape 30"/>
          <p:cNvSpPr txBox="1">
            <a:spLocks noGrp="1"/>
          </p:cNvSpPr>
          <p:nvPr>
            <p:ph type="title"/>
          </p:nvPr>
        </p:nvSpPr>
        <p:spPr>
          <a:xfrm>
            <a:off x="457200" y="228294"/>
            <a:ext cx="7886700" cy="396875"/>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lt1"/>
              </a:buClr>
              <a:buSzPts val="1400"/>
              <a:buFont typeface="Century Gothic"/>
              <a:buNone/>
              <a:defRPr sz="2400" b="0"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ark Background w Text">
  <p:cSld name="Dark Background w Text">
    <p:bg>
      <p:bgPr>
        <a:solidFill>
          <a:srgbClr val="114C8A"/>
        </a:solidFill>
        <a:effectLst/>
      </p:bgPr>
    </p:bg>
    <p:spTree>
      <p:nvGrpSpPr>
        <p:cNvPr id="1" name="Shape 31"/>
        <p:cNvGrpSpPr/>
        <p:nvPr/>
      </p:nvGrpSpPr>
      <p:grpSpPr>
        <a:xfrm>
          <a:off x="0" y="0"/>
          <a:ext cx="0" cy="0"/>
          <a:chOff x="0" y="0"/>
          <a:chExt cx="0" cy="0"/>
        </a:xfrm>
      </p:grpSpPr>
      <p:sp>
        <p:nvSpPr>
          <p:cNvPr id="32" name="Shape 32"/>
          <p:cNvSpPr txBox="1">
            <a:spLocks noGrp="1"/>
          </p:cNvSpPr>
          <p:nvPr>
            <p:ph type="body" idx="1"/>
          </p:nvPr>
        </p:nvSpPr>
        <p:spPr>
          <a:xfrm>
            <a:off x="914400" y="685800"/>
            <a:ext cx="7391400" cy="51054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14C8A"/>
              </a:buClr>
              <a:buSzPts val="2000"/>
              <a:buFont typeface="Arial"/>
              <a:buChar char="•"/>
              <a:defRPr sz="2000" b="0" i="0" u="none" strike="noStrike" cap="none">
                <a:solidFill>
                  <a:srgbClr val="114C8A"/>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14C8A"/>
              </a:buClr>
              <a:buSzPts val="1800"/>
              <a:buFont typeface="Arial"/>
              <a:buChar char="•"/>
              <a:defRPr sz="1800" b="0" i="0" u="none" strike="noStrike" cap="none">
                <a:solidFill>
                  <a:srgbClr val="114C8A"/>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14C8A"/>
              </a:buClr>
              <a:buSzPts val="1800"/>
              <a:buFont typeface="Arial"/>
              <a:buChar char="•"/>
              <a:defRPr sz="1800" b="0" i="0" u="none" strike="noStrike" cap="none">
                <a:solidFill>
                  <a:srgbClr val="114C8A"/>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picture">
  <p:cSld name="vertical picture">
    <p:spTree>
      <p:nvGrpSpPr>
        <p:cNvPr id="1" name="Shape 33"/>
        <p:cNvGrpSpPr/>
        <p:nvPr/>
      </p:nvGrpSpPr>
      <p:grpSpPr>
        <a:xfrm>
          <a:off x="0" y="0"/>
          <a:ext cx="0" cy="0"/>
          <a:chOff x="0" y="0"/>
          <a:chExt cx="0" cy="0"/>
        </a:xfrm>
      </p:grpSpPr>
      <p:sp>
        <p:nvSpPr>
          <p:cNvPr id="34" name="Shape 34"/>
          <p:cNvSpPr/>
          <p:nvPr/>
        </p:nvSpPr>
        <p:spPr>
          <a:xfrm>
            <a:off x="4343400" y="0"/>
            <a:ext cx="4800600" cy="68580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35" name="Shape 35"/>
          <p:cNvSpPr txBox="1">
            <a:spLocks noGrp="1"/>
          </p:cNvSpPr>
          <p:nvPr>
            <p:ph type="body" idx="1"/>
          </p:nvPr>
        </p:nvSpPr>
        <p:spPr>
          <a:xfrm>
            <a:off x="4814888" y="457200"/>
            <a:ext cx="4024312" cy="61722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1000"/>
              </a:spcBef>
              <a:spcAft>
                <a:spcPts val="0"/>
              </a:spcAft>
              <a:buClr>
                <a:schemeClr val="lt1"/>
              </a:buClr>
              <a:buSzPts val="2400"/>
              <a:buFont typeface="Arial"/>
              <a:buChar char="•"/>
              <a:defRPr sz="204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14C8A"/>
              </a:buClr>
              <a:buSzPts val="2400"/>
              <a:buFont typeface="Arial"/>
              <a:buChar char="•"/>
              <a:defRPr sz="2040" b="0" i="0" u="none" strike="noStrike" cap="none">
                <a:solidFill>
                  <a:srgbClr val="114C8A"/>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14C8A"/>
              </a:buClr>
              <a:buSzPts val="2000"/>
              <a:buFont typeface="Arial"/>
              <a:buChar char="•"/>
              <a:defRPr sz="1700" b="0" i="0" u="none" strike="noStrike" cap="none">
                <a:solidFill>
                  <a:srgbClr val="114C8A"/>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14C8A"/>
              </a:buClr>
              <a:buSzPts val="1800"/>
              <a:buFont typeface="Arial"/>
              <a:buChar char="•"/>
              <a:defRPr sz="1530" b="0" i="0" u="none" strike="noStrike" cap="none">
                <a:solidFill>
                  <a:srgbClr val="114C8A"/>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14C8A"/>
              </a:buClr>
              <a:buSzPts val="1800"/>
              <a:buFont typeface="Arial"/>
              <a:buChar char="•"/>
              <a:defRPr sz="1530" b="0" i="0" u="none" strike="noStrike" cap="none">
                <a:solidFill>
                  <a:srgbClr val="114C8A"/>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53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53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53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53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Panorama with title and text">
  <p:cSld name="1_Panorama with title and text">
    <p:bg>
      <p:bgPr>
        <a:solidFill>
          <a:srgbClr val="114C8A"/>
        </a:solidFill>
        <a:effectLst/>
      </p:bgPr>
    </p:bg>
    <p:spTree>
      <p:nvGrpSpPr>
        <p:cNvPr id="1" name="Shape 36"/>
        <p:cNvGrpSpPr/>
        <p:nvPr/>
      </p:nvGrpSpPr>
      <p:grpSpPr>
        <a:xfrm>
          <a:off x="0" y="0"/>
          <a:ext cx="0" cy="0"/>
          <a:chOff x="0" y="0"/>
          <a:chExt cx="0" cy="0"/>
        </a:xfrm>
      </p:grpSpPr>
      <p:sp>
        <p:nvSpPr>
          <p:cNvPr id="37" name="Shape 37"/>
          <p:cNvSpPr/>
          <p:nvPr/>
        </p:nvSpPr>
        <p:spPr>
          <a:xfrm>
            <a:off x="0" y="0"/>
            <a:ext cx="9144000" cy="10668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38" name="Shape 38"/>
          <p:cNvSpPr/>
          <p:nvPr/>
        </p:nvSpPr>
        <p:spPr>
          <a:xfrm>
            <a:off x="0" y="2971800"/>
            <a:ext cx="9144000" cy="38862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39" name="Shape 39"/>
          <p:cNvSpPr/>
          <p:nvPr/>
        </p:nvSpPr>
        <p:spPr>
          <a:xfrm>
            <a:off x="0" y="0"/>
            <a:ext cx="9144000" cy="10668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40" name="Shape 40"/>
          <p:cNvSpPr txBox="1">
            <a:spLocks noGrp="1"/>
          </p:cNvSpPr>
          <p:nvPr>
            <p:ph type="title"/>
          </p:nvPr>
        </p:nvSpPr>
        <p:spPr>
          <a:xfrm>
            <a:off x="628650" y="290512"/>
            <a:ext cx="7886700" cy="623888"/>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lt1"/>
              </a:buClr>
              <a:buSzPts val="1400"/>
              <a:buFont typeface="Century Gothic"/>
              <a:buNone/>
              <a:defRPr sz="3200" b="0"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1" name="Shape 41"/>
          <p:cNvSpPr txBox="1">
            <a:spLocks noGrp="1"/>
          </p:cNvSpPr>
          <p:nvPr>
            <p:ph type="body" idx="1"/>
          </p:nvPr>
        </p:nvSpPr>
        <p:spPr>
          <a:xfrm>
            <a:off x="628650" y="3276600"/>
            <a:ext cx="7886700" cy="30480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671512"/>
            <a:ext cx="7886700" cy="623888"/>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114C8A"/>
              </a:buClr>
              <a:buSzPts val="1400"/>
              <a:buFont typeface="Century Gothic"/>
              <a:buNone/>
              <a:defRPr sz="3200" b="0" i="0" u="none" strike="noStrike" cap="none">
                <a:solidFill>
                  <a:srgbClr val="114C8A"/>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114C8A"/>
              </a:buClr>
              <a:buSzPts val="2800"/>
              <a:buFont typeface="Arial"/>
              <a:buChar char="•"/>
              <a:defRPr sz="2800" b="0" i="0" u="none" strike="noStrike" cap="none">
                <a:solidFill>
                  <a:srgbClr val="114C8A"/>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14C8A"/>
              </a:buClr>
              <a:buSzPts val="2400"/>
              <a:buFont typeface="Arial"/>
              <a:buChar char="•"/>
              <a:defRPr sz="2400" b="0" i="0" u="none" strike="noStrike" cap="none">
                <a:solidFill>
                  <a:srgbClr val="114C8A"/>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14C8A"/>
              </a:buClr>
              <a:buSzPts val="2000"/>
              <a:buFont typeface="Arial"/>
              <a:buChar char="•"/>
              <a:defRPr sz="2000" b="0" i="0" u="none" strike="noStrike" cap="none">
                <a:solidFill>
                  <a:srgbClr val="114C8A"/>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14C8A"/>
              </a:buClr>
              <a:buSzPts val="1800"/>
              <a:buFont typeface="Arial"/>
              <a:buChar char="•"/>
              <a:defRPr sz="1800" b="0" i="0" u="none" strike="noStrike" cap="none">
                <a:solidFill>
                  <a:srgbClr val="114C8A"/>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14C8A"/>
              </a:buClr>
              <a:buSzPts val="1800"/>
              <a:buFont typeface="Arial"/>
              <a:buChar char="•"/>
              <a:defRPr sz="1800" b="0" i="0" u="none" strike="noStrike" cap="none">
                <a:solidFill>
                  <a:srgbClr val="114C8A"/>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DC"/>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53" name="Shape 53"/>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17500" algn="l" rtl="0">
              <a:lnSpc>
                <a:spcPct val="90000"/>
              </a:lnSpc>
              <a:spcBef>
                <a:spcPts val="1000"/>
              </a:spcBef>
              <a:spcAft>
                <a:spcPts val="0"/>
              </a:spcAft>
              <a:buClr>
                <a:schemeClr val="dk1"/>
              </a:buClr>
              <a:buSzPts val="1400"/>
              <a:buFont typeface="Arial"/>
              <a:buChar char="•"/>
              <a:defRPr sz="28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50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5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628650" y="6356350"/>
            <a:ext cx="20574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200" b="0" i="0" u="none" strike="noStrike" cap="none">
                <a:solidFill>
                  <a:srgbClr val="898989"/>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028950" y="6356350"/>
            <a:ext cx="3086100" cy="365100"/>
          </a:xfrm>
          <a:prstGeom prst="rect">
            <a:avLst/>
          </a:prstGeom>
          <a:noFill/>
          <a:ln>
            <a:noFill/>
          </a:ln>
        </p:spPr>
        <p:txBody>
          <a:bodyPr spcFirstLastPara="1" wrap="square" lIns="91425" tIns="91425" rIns="91425" bIns="91425" anchor="ctr" anchorCtr="0"/>
          <a:lstStyle>
            <a:lvl1pPr marL="0" marR="0" lvl="0"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1pPr>
            <a:lvl2pPr marL="457200" marR="0" lvl="1"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3200400" marR="0" lvl="6"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4572000" marR="0" lvl="7"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6400800" marR="0" lvl="8" indent="-88900" algn="l" rtl="0">
              <a:lnSpc>
                <a:spcPct val="100000"/>
              </a:lnSpc>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128" name="Shape 128"/>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17500" algn="l" rtl="0">
              <a:lnSpc>
                <a:spcPct val="90000"/>
              </a:lnSpc>
              <a:spcBef>
                <a:spcPts val="1000"/>
              </a:spcBef>
              <a:spcAft>
                <a:spcPts val="0"/>
              </a:spcAft>
              <a:buClr>
                <a:schemeClr val="dk1"/>
              </a:buClr>
              <a:buSzPts val="1400"/>
              <a:buFont typeface="Arial"/>
              <a:buChar char="•"/>
              <a:defRPr sz="28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50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5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sldNum" idx="12"/>
          </p:nvPr>
        </p:nvSpPr>
        <p:spPr>
          <a:xfrm>
            <a:off x="8686800" y="6553200"/>
            <a:ext cx="455700" cy="30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pPr marL="0" lvl="0" indent="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7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hyperlink" Target="http://www.climateinteractive.org/"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138"/>
        <p:cNvGrpSpPr/>
        <p:nvPr/>
      </p:nvGrpSpPr>
      <p:grpSpPr>
        <a:xfrm>
          <a:off x="0" y="0"/>
          <a:ext cx="0" cy="0"/>
          <a:chOff x="0" y="0"/>
          <a:chExt cx="0" cy="0"/>
        </a:xfrm>
      </p:grpSpPr>
      <p:sp>
        <p:nvSpPr>
          <p:cNvPr id="139" name="Shape 139"/>
          <p:cNvSpPr txBox="1">
            <a:spLocks noGrp="1"/>
          </p:cNvSpPr>
          <p:nvPr>
            <p:ph type="body" idx="4294967295"/>
          </p:nvPr>
        </p:nvSpPr>
        <p:spPr>
          <a:xfrm>
            <a:off x="609600" y="609600"/>
            <a:ext cx="8229600" cy="2133600"/>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Font typeface="Arial"/>
              <a:buNone/>
            </a:pPr>
            <a:r>
              <a:rPr lang="en-US">
                <a:solidFill>
                  <a:srgbClr val="F3F3F3"/>
                </a:solidFill>
              </a:rPr>
              <a:t>Los materiales para la simulación World Climate / Clima Mundial están disponibles en</a:t>
            </a:r>
            <a:endParaRPr>
              <a:solidFill>
                <a:srgbClr val="F3F3F3"/>
              </a:solidFill>
            </a:endParaRPr>
          </a:p>
          <a:p>
            <a:pPr marL="0" marR="0" lvl="0" indent="0" algn="ctr" rtl="0">
              <a:lnSpc>
                <a:spcPct val="100000"/>
              </a:lnSpc>
              <a:spcBef>
                <a:spcPts val="0"/>
              </a:spcBef>
              <a:spcAft>
                <a:spcPts val="0"/>
              </a:spcAft>
              <a:buClr>
                <a:schemeClr val="lt1"/>
              </a:buClr>
              <a:buFont typeface="Arial"/>
              <a:buNone/>
            </a:pPr>
            <a:r>
              <a:rPr lang="en-US">
                <a:solidFill>
                  <a:srgbClr val="F3F3F3"/>
                </a:solidFill>
              </a:rPr>
              <a:t>https://www.climateinteractive.org/programs/world-climate/</a:t>
            </a:r>
            <a:endParaRPr>
              <a:solidFill>
                <a:srgbClr val="F3F3F3"/>
              </a:solidFill>
            </a:endParaRPr>
          </a:p>
        </p:txBody>
      </p:sp>
      <p:sp>
        <p:nvSpPr>
          <p:cNvPr id="140" name="Shape 140"/>
          <p:cNvSpPr txBox="1"/>
          <p:nvPr/>
        </p:nvSpPr>
        <p:spPr>
          <a:xfrm>
            <a:off x="591207" y="3124200"/>
            <a:ext cx="8229600" cy="1447800"/>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Font typeface="Noto Sans Symbols"/>
              <a:buNone/>
            </a:pPr>
            <a:r>
              <a:rPr lang="en-US" sz="2000">
                <a:solidFill>
                  <a:srgbClr val="FFFFFF"/>
                </a:solidFill>
                <a:latin typeface="Century Gothic"/>
                <a:ea typeface="Century Gothic"/>
                <a:cs typeface="Century Gothic"/>
                <a:sym typeface="Century Gothic"/>
              </a:rPr>
              <a:t>Mas diapositivas disponibles en</a:t>
            </a:r>
            <a:r>
              <a:rPr lang="en-US" sz="2000" b="0" i="0" u="none" strike="noStrike" cap="none">
                <a:solidFill>
                  <a:srgbClr val="FFFFFF"/>
                </a:solidFill>
                <a:latin typeface="Century Gothic"/>
                <a:ea typeface="Century Gothic"/>
                <a:cs typeface="Century Gothic"/>
                <a:sym typeface="Century Gothic"/>
              </a:rPr>
              <a:t>: </a:t>
            </a:r>
            <a:endParaRPr/>
          </a:p>
          <a:p>
            <a:pPr marL="0" marR="0" lvl="0" indent="0" algn="ctr" rtl="0">
              <a:lnSpc>
                <a:spcPct val="100000"/>
              </a:lnSpc>
              <a:spcBef>
                <a:spcPts val="0"/>
              </a:spcBef>
              <a:spcAft>
                <a:spcPts val="0"/>
              </a:spcAft>
              <a:buClr>
                <a:srgbClr val="FFFFFF"/>
              </a:buClr>
              <a:buFont typeface="Noto Sans Symbols"/>
              <a:buNone/>
            </a:pPr>
            <a:endParaRPr sz="2000" b="0" i="0" u="none" strike="noStrike" cap="none">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FFF"/>
              </a:buClr>
              <a:buFont typeface="Noto Sans Symbols"/>
              <a:buNone/>
            </a:pPr>
            <a:r>
              <a:rPr lang="en-US" sz="2000" b="0" i="0" u="none" strike="noStrike" cap="none">
                <a:solidFill>
                  <a:srgbClr val="FFFFFF"/>
                </a:solidFill>
                <a:latin typeface="Century Gothic"/>
                <a:ea typeface="Century Gothic"/>
                <a:cs typeface="Century Gothic"/>
                <a:sym typeface="Century Gothic"/>
              </a:rPr>
              <a:t>https://www.climateinteractive.org/programs/world-climate/instructor-resources/slide-sets/ </a:t>
            </a:r>
            <a:endParaRPr/>
          </a:p>
        </p:txBody>
      </p:sp>
      <p:sp>
        <p:nvSpPr>
          <p:cNvPr id="141" name="Shape 141"/>
          <p:cNvSpPr txBox="1"/>
          <p:nvPr/>
        </p:nvSpPr>
        <p:spPr>
          <a:xfrm>
            <a:off x="572814" y="4953000"/>
            <a:ext cx="8229600" cy="1447800"/>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Font typeface="Noto Sans Symbols"/>
              <a:buNone/>
            </a:pPr>
            <a:endParaRPr sz="2000" b="0" i="0" u="none" strike="noStrike" cap="none">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FFF"/>
              </a:buClr>
              <a:buFont typeface="Noto Sans Symbols"/>
              <a:buNone/>
            </a:pPr>
            <a:r>
              <a:rPr lang="en-US" sz="2000">
                <a:solidFill>
                  <a:srgbClr val="FFFFFF"/>
                </a:solidFill>
                <a:latin typeface="Century Gothic"/>
                <a:ea typeface="Century Gothic"/>
                <a:cs typeface="Century Gothic"/>
                <a:sym typeface="Century Gothic"/>
              </a:rPr>
              <a:t>Presentación verbal / Guión sugerido en la sección “Notas” de powerpoint</a:t>
            </a:r>
            <a:r>
              <a:rPr lang="en-US" sz="2000" b="0" i="0" u="none" strike="noStrike" cap="none">
                <a:solidFill>
                  <a:srgbClr val="FFFFFF"/>
                </a:solidFill>
                <a:latin typeface="Century Gothic"/>
                <a:ea typeface="Century Gothic"/>
                <a:cs typeface="Century Gothic"/>
                <a:sym typeface="Century Gothic"/>
              </a:rPr>
              <a:t>. Si no </a:t>
            </a:r>
            <a:r>
              <a:rPr lang="en-US" sz="2000">
                <a:solidFill>
                  <a:srgbClr val="FFFFFF"/>
                </a:solidFill>
                <a:latin typeface="Century Gothic"/>
                <a:ea typeface="Century Gothic"/>
                <a:cs typeface="Century Gothic"/>
                <a:sym typeface="Century Gothic"/>
              </a:rPr>
              <a:t>ve las notas, p</a:t>
            </a:r>
            <a:r>
              <a:rPr lang="en-US" sz="2000" b="0" i="0" u="none" strike="noStrike" cap="none">
                <a:solidFill>
                  <a:srgbClr val="FFFFFF"/>
                </a:solidFill>
                <a:latin typeface="Century Gothic"/>
                <a:ea typeface="Century Gothic"/>
                <a:cs typeface="Century Gothic"/>
                <a:sym typeface="Century Gothic"/>
              </a:rPr>
              <a:t>resione el </a:t>
            </a:r>
            <a:r>
              <a:rPr lang="en-US" sz="2000">
                <a:solidFill>
                  <a:srgbClr val="FFFFFF"/>
                </a:solidFill>
                <a:latin typeface="Century Gothic"/>
                <a:ea typeface="Century Gothic"/>
                <a:cs typeface="Century Gothic"/>
                <a:sym typeface="Century Gothic"/>
              </a:rPr>
              <a:t>botón</a:t>
            </a:r>
            <a:r>
              <a:rPr lang="en-US" sz="2000" b="0" i="0" u="none" strike="noStrike" cap="none">
                <a:solidFill>
                  <a:srgbClr val="FFFFFF"/>
                </a:solidFill>
                <a:latin typeface="Century Gothic"/>
                <a:ea typeface="Century Gothic"/>
                <a:cs typeface="Century Gothic"/>
                <a:sym typeface="Century Gothic"/>
              </a:rPr>
              <a:t> </a:t>
            </a:r>
            <a:r>
              <a:rPr lang="en-US" sz="2000">
                <a:solidFill>
                  <a:srgbClr val="FFFFFF"/>
                </a:solidFill>
                <a:latin typeface="Century Gothic"/>
                <a:ea typeface="Century Gothic"/>
                <a:cs typeface="Century Gothic"/>
                <a:sym typeface="Century Gothic"/>
              </a:rPr>
              <a:t>“Notas” </a:t>
            </a:r>
            <a:r>
              <a:rPr lang="en-US" sz="1600">
                <a:solidFill>
                  <a:srgbClr val="FFFFFF"/>
                </a:solidFill>
                <a:latin typeface="Century Gothic"/>
                <a:ea typeface="Century Gothic"/>
                <a:cs typeface="Century Gothic"/>
                <a:sym typeface="Century Gothic"/>
              </a:rPr>
              <a:t>en la parte inferior de la pantalla.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co2_data_mlo.png"/>
          <p:cNvPicPr preferRelativeResize="0"/>
          <p:nvPr/>
        </p:nvPicPr>
        <p:blipFill rotWithShape="1">
          <a:blip r:embed="rId3">
            <a:alphaModFix/>
          </a:blip>
          <a:srcRect/>
          <a:stretch/>
        </p:blipFill>
        <p:spPr>
          <a:xfrm>
            <a:off x="439615" y="1108849"/>
            <a:ext cx="7573446" cy="5548730"/>
          </a:xfrm>
          <a:prstGeom prst="rect">
            <a:avLst/>
          </a:prstGeom>
          <a:noFill/>
          <a:ln>
            <a:noFill/>
          </a:ln>
        </p:spPr>
      </p:pic>
      <p:sp>
        <p:nvSpPr>
          <p:cNvPr id="214" name="Shape 214"/>
          <p:cNvSpPr txBox="1"/>
          <p:nvPr/>
        </p:nvSpPr>
        <p:spPr>
          <a:xfrm>
            <a:off x="7392800" y="3276600"/>
            <a:ext cx="1751100" cy="769500"/>
          </a:xfrm>
          <a:prstGeom prst="rect">
            <a:avLst/>
          </a:prstGeom>
          <a:solidFill>
            <a:srgbClr val="FF66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0" u="none" strike="noStrike" cap="none">
                <a:solidFill>
                  <a:schemeClr val="dk1"/>
                </a:solidFill>
                <a:latin typeface="Times"/>
                <a:ea typeface="Times"/>
                <a:cs typeface="Times"/>
                <a:sym typeface="Times"/>
              </a:rPr>
              <a:t>407 </a:t>
            </a:r>
            <a:r>
              <a:rPr lang="en-US" sz="2000" b="1" i="0" u="none" strike="noStrike" cap="none">
                <a:solidFill>
                  <a:schemeClr val="dk1"/>
                </a:solidFill>
                <a:latin typeface="Times"/>
                <a:ea typeface="Times"/>
                <a:cs typeface="Times"/>
                <a:sym typeface="Times"/>
              </a:rPr>
              <a:t>ppm</a:t>
            </a:r>
            <a:endParaRPr/>
          </a:p>
          <a:p>
            <a:pPr marL="0" marR="0" lvl="0" indent="0" algn="l" rtl="0">
              <a:spcBef>
                <a:spcPts val="0"/>
              </a:spcBef>
              <a:spcAft>
                <a:spcPts val="0"/>
              </a:spcAft>
              <a:buNone/>
            </a:pPr>
            <a:r>
              <a:rPr lang="en-US" sz="2000" b="1">
                <a:solidFill>
                  <a:schemeClr val="dk1"/>
                </a:solidFill>
                <a:latin typeface="Times"/>
                <a:ea typeface="Times"/>
                <a:cs typeface="Times"/>
                <a:sym typeface="Times"/>
              </a:rPr>
              <a:t>(Mayo 2016)</a:t>
            </a:r>
            <a:endParaRPr sz="2000" b="1">
              <a:solidFill>
                <a:schemeClr val="dk1"/>
              </a:solidFill>
              <a:latin typeface="Times"/>
              <a:ea typeface="Times"/>
              <a:cs typeface="Times"/>
              <a:sym typeface="Times"/>
            </a:endParaRPr>
          </a:p>
        </p:txBody>
      </p:sp>
      <p:sp>
        <p:nvSpPr>
          <p:cNvPr id="215" name="Shape 215"/>
          <p:cNvSpPr/>
          <p:nvPr/>
        </p:nvSpPr>
        <p:spPr>
          <a:xfrm>
            <a:off x="0" y="-16476"/>
            <a:ext cx="9144000" cy="886417"/>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216" name="Shape 216"/>
          <p:cNvSpPr txBox="1">
            <a:spLocks noGrp="1"/>
          </p:cNvSpPr>
          <p:nvPr>
            <p:ph type="title"/>
          </p:nvPr>
        </p:nvSpPr>
        <p:spPr>
          <a:xfrm>
            <a:off x="0" y="-64512"/>
            <a:ext cx="9144000" cy="9825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1100"/>
              <a:buFont typeface="Arial"/>
              <a:buNone/>
            </a:pPr>
            <a:endParaRPr sz="2160">
              <a:solidFill>
                <a:srgbClr val="FFFFFF"/>
              </a:solidFill>
            </a:endParaRPr>
          </a:p>
          <a:p>
            <a:pPr marL="0" lvl="0" indent="0" rtl="0">
              <a:spcBef>
                <a:spcPts val="0"/>
              </a:spcBef>
              <a:spcAft>
                <a:spcPts val="0"/>
              </a:spcAft>
              <a:buClr>
                <a:schemeClr val="dk1"/>
              </a:buClr>
              <a:buSzPts val="1100"/>
              <a:buFont typeface="Arial"/>
              <a:buNone/>
            </a:pPr>
            <a:endParaRPr sz="2160">
              <a:solidFill>
                <a:srgbClr val="FFFFFF"/>
              </a:solidFill>
            </a:endParaRPr>
          </a:p>
          <a:p>
            <a:pPr marL="0" lvl="0" indent="0" rtl="0">
              <a:spcBef>
                <a:spcPts val="0"/>
              </a:spcBef>
              <a:spcAft>
                <a:spcPts val="0"/>
              </a:spcAft>
              <a:buClr>
                <a:schemeClr val="dk1"/>
              </a:buClr>
              <a:buSzPts val="1100"/>
              <a:buFont typeface="Arial"/>
              <a:buNone/>
            </a:pPr>
            <a:endParaRPr sz="2160">
              <a:solidFill>
                <a:srgbClr val="FFFFFF"/>
              </a:solidFill>
            </a:endParaRPr>
          </a:p>
          <a:p>
            <a:pPr marL="0" lvl="0" indent="0" rtl="0">
              <a:spcBef>
                <a:spcPts val="0"/>
              </a:spcBef>
              <a:spcAft>
                <a:spcPts val="0"/>
              </a:spcAft>
              <a:buClr>
                <a:schemeClr val="dk1"/>
              </a:buClr>
              <a:buSzPts val="1100"/>
              <a:buFont typeface="Arial"/>
              <a:buNone/>
            </a:pPr>
            <a:r>
              <a:rPr lang="en-US" sz="2160">
                <a:solidFill>
                  <a:srgbClr val="FFFFFF"/>
                </a:solidFill>
              </a:rPr>
              <a:t>Esto está dando lugar a aumentos en la concentración de CO</a:t>
            </a:r>
            <a:r>
              <a:rPr lang="en-US" sz="2160" baseline="-25000">
                <a:solidFill>
                  <a:srgbClr val="FFFFFF"/>
                </a:solidFill>
              </a:rPr>
              <a:t>2</a:t>
            </a:r>
            <a:r>
              <a:rPr lang="en-US" sz="2160">
                <a:solidFill>
                  <a:srgbClr val="FFFFFF"/>
                </a:solidFill>
              </a:rPr>
              <a:t> en la atmósfera ... </a:t>
            </a:r>
            <a:endParaRPr sz="1200">
              <a:solidFill>
                <a:schemeClr val="dk1"/>
              </a:solidFill>
              <a:latin typeface="Times"/>
              <a:ea typeface="Times"/>
              <a:cs typeface="Times"/>
              <a:sym typeface="Times"/>
            </a:endParaRPr>
          </a:p>
          <a:p>
            <a:pPr marL="0" lvl="0" indent="0" rtl="0">
              <a:lnSpc>
                <a:spcPct val="100000"/>
              </a:lnSpc>
              <a:spcBef>
                <a:spcPts val="0"/>
              </a:spcBef>
              <a:spcAft>
                <a:spcPts val="0"/>
              </a:spcAft>
              <a:buClr>
                <a:schemeClr val="dk1"/>
              </a:buClr>
              <a:buSzPts val="1100"/>
              <a:buFont typeface="Arial"/>
              <a:buNone/>
            </a:pPr>
            <a:endParaRPr sz="1200">
              <a:solidFill>
                <a:schemeClr val="dk1"/>
              </a:solidFill>
              <a:latin typeface="Times"/>
              <a:ea typeface="Times"/>
              <a:cs typeface="Times"/>
              <a:sym typeface="Times"/>
            </a:endParaRPr>
          </a:p>
          <a:p>
            <a:pPr marL="0" lvl="0" indent="0" rtl="0">
              <a:lnSpc>
                <a:spcPct val="100000"/>
              </a:lnSpc>
              <a:spcBef>
                <a:spcPts val="0"/>
              </a:spcBef>
              <a:spcAft>
                <a:spcPts val="0"/>
              </a:spcAft>
              <a:buClr>
                <a:schemeClr val="dk1"/>
              </a:buClr>
              <a:buSzPts val="1100"/>
              <a:buFont typeface="Arial"/>
              <a:buNone/>
            </a:pPr>
            <a:endParaRPr sz="1200" i="1">
              <a:solidFill>
                <a:schemeClr val="dk1"/>
              </a:solidFill>
              <a:latin typeface="Times"/>
              <a:ea typeface="Times"/>
              <a:cs typeface="Times"/>
              <a:sym typeface="Times"/>
            </a:endParaRPr>
          </a:p>
          <a:p>
            <a:pPr marL="0" marR="0" lvl="0" indent="0" algn="l" rtl="0">
              <a:lnSpc>
                <a:spcPct val="90000"/>
              </a:lnSpc>
              <a:spcBef>
                <a:spcPts val="0"/>
              </a:spcBef>
              <a:spcAft>
                <a:spcPts val="0"/>
              </a:spcAft>
              <a:buClr>
                <a:schemeClr val="lt1"/>
              </a:buClr>
              <a:buFont typeface="Century Gothic"/>
              <a:buNone/>
            </a:pPr>
            <a:endParaRPr sz="2160"/>
          </a:p>
          <a:p>
            <a:pPr marL="0" marR="0" lvl="0" indent="0" algn="l" rtl="0">
              <a:lnSpc>
                <a:spcPct val="90000"/>
              </a:lnSpc>
              <a:spcBef>
                <a:spcPts val="0"/>
              </a:spcBef>
              <a:spcAft>
                <a:spcPts val="0"/>
              </a:spcAft>
              <a:buClr>
                <a:schemeClr val="lt1"/>
              </a:buClr>
              <a:buFont typeface="Century Gothic"/>
              <a:buNone/>
            </a:pPr>
            <a:endParaRPr sz="2160"/>
          </a:p>
        </p:txBody>
      </p:sp>
      <p:sp>
        <p:nvSpPr>
          <p:cNvPr id="217" name="Shape 217"/>
          <p:cNvSpPr txBox="1"/>
          <p:nvPr/>
        </p:nvSpPr>
        <p:spPr>
          <a:xfrm>
            <a:off x="1046100" y="1440300"/>
            <a:ext cx="7051800" cy="4788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a:t>CO2 atmosférico en el observatorio de Mauna Loa</a:t>
            </a:r>
            <a:endParaRPr sz="2400"/>
          </a:p>
        </p:txBody>
      </p:sp>
      <p:sp>
        <p:nvSpPr>
          <p:cNvPr id="218" name="Shape 218"/>
          <p:cNvSpPr txBox="1"/>
          <p:nvPr/>
        </p:nvSpPr>
        <p:spPr>
          <a:xfrm rot="-5400000">
            <a:off x="47175" y="3702313"/>
            <a:ext cx="2186400" cy="3618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t>PARTES POR MILLON</a:t>
            </a:r>
            <a:endParaRPr/>
          </a:p>
        </p:txBody>
      </p:sp>
      <p:sp>
        <p:nvSpPr>
          <p:cNvPr id="219" name="Shape 219"/>
          <p:cNvSpPr txBox="1"/>
          <p:nvPr/>
        </p:nvSpPr>
        <p:spPr>
          <a:xfrm>
            <a:off x="3885150" y="6178775"/>
            <a:ext cx="849300" cy="4788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t>AŇO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Shape 225"/>
          <p:cNvPicPr preferRelativeResize="0"/>
          <p:nvPr/>
        </p:nvPicPr>
        <p:blipFill rotWithShape="1">
          <a:blip r:embed="rId3">
            <a:alphaModFix/>
          </a:blip>
          <a:srcRect/>
          <a:stretch/>
        </p:blipFill>
        <p:spPr>
          <a:xfrm>
            <a:off x="25" y="403873"/>
            <a:ext cx="9121140" cy="6454124"/>
          </a:xfrm>
          <a:prstGeom prst="rect">
            <a:avLst/>
          </a:prstGeom>
          <a:noFill/>
          <a:ln>
            <a:noFill/>
          </a:ln>
        </p:spPr>
      </p:pic>
      <p:sp>
        <p:nvSpPr>
          <p:cNvPr id="226" name="Shape 226"/>
          <p:cNvSpPr/>
          <p:nvPr/>
        </p:nvSpPr>
        <p:spPr>
          <a:xfrm>
            <a:off x="0" y="0"/>
            <a:ext cx="9152238" cy="886417"/>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227" name="Shape 227"/>
          <p:cNvSpPr txBox="1">
            <a:spLocks noGrp="1"/>
          </p:cNvSpPr>
          <p:nvPr>
            <p:ph type="title"/>
          </p:nvPr>
        </p:nvSpPr>
        <p:spPr>
          <a:xfrm>
            <a:off x="0" y="228300"/>
            <a:ext cx="9121200" cy="8865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1100"/>
              <a:buFont typeface="Arial"/>
              <a:buNone/>
            </a:pPr>
            <a:r>
              <a:rPr lang="en-US" sz="2160">
                <a:solidFill>
                  <a:srgbClr val="FFFFFF"/>
                </a:solidFill>
              </a:rPr>
              <a:t>Los niveles de dióxido de carbono son más altos que durante los últimos 650,000 años</a:t>
            </a:r>
            <a:endParaRPr sz="2160">
              <a:solidFill>
                <a:srgbClr val="FFFFFF"/>
              </a:solidFill>
            </a:endParaRPr>
          </a:p>
          <a:p>
            <a:pPr marL="0" lvl="0" indent="0" rtl="0">
              <a:lnSpc>
                <a:spcPct val="100000"/>
              </a:lnSpc>
              <a:spcBef>
                <a:spcPts val="0"/>
              </a:spcBef>
              <a:spcAft>
                <a:spcPts val="0"/>
              </a:spcAft>
              <a:buClr>
                <a:schemeClr val="dk1"/>
              </a:buClr>
              <a:buSzPts val="1100"/>
              <a:buFont typeface="Arial"/>
              <a:buNone/>
            </a:pPr>
            <a:endParaRPr sz="1200">
              <a:solidFill>
                <a:schemeClr val="dk1"/>
              </a:solidFill>
              <a:latin typeface="Times"/>
              <a:ea typeface="Times"/>
              <a:cs typeface="Times"/>
              <a:sym typeface="Times"/>
            </a:endParaRPr>
          </a:p>
          <a:p>
            <a:pPr marL="0" marR="0" lvl="0" indent="0" algn="l" rtl="0">
              <a:lnSpc>
                <a:spcPct val="90000"/>
              </a:lnSpc>
              <a:spcBef>
                <a:spcPts val="0"/>
              </a:spcBef>
              <a:spcAft>
                <a:spcPts val="0"/>
              </a:spcAft>
              <a:buClr>
                <a:schemeClr val="lt1"/>
              </a:buClr>
              <a:buFont typeface="Century Gothic"/>
              <a:buNone/>
            </a:pPr>
            <a:endParaRPr sz="2160"/>
          </a:p>
        </p:txBody>
      </p:sp>
      <p:sp>
        <p:nvSpPr>
          <p:cNvPr id="228" name="Shape 228"/>
          <p:cNvSpPr txBox="1"/>
          <p:nvPr/>
        </p:nvSpPr>
        <p:spPr>
          <a:xfrm>
            <a:off x="4498600" y="1269988"/>
            <a:ext cx="3429000" cy="519000"/>
          </a:xfrm>
          <a:prstGeom prst="rect">
            <a:avLst/>
          </a:prstGeom>
          <a:solidFill>
            <a:srgbClr val="073763"/>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b="1">
                <a:solidFill>
                  <a:srgbClr val="FFFF00"/>
                </a:solidFill>
              </a:rPr>
              <a:t>Nivel actual de  CO2</a:t>
            </a:r>
            <a:endParaRPr sz="2400" b="1">
              <a:solidFill>
                <a:srgbClr val="FFFF00"/>
              </a:solidFill>
            </a:endParaRPr>
          </a:p>
        </p:txBody>
      </p:sp>
      <p:sp>
        <p:nvSpPr>
          <p:cNvPr id="229" name="Shape 229"/>
          <p:cNvSpPr txBox="1"/>
          <p:nvPr/>
        </p:nvSpPr>
        <p:spPr>
          <a:xfrm>
            <a:off x="7471425" y="2172550"/>
            <a:ext cx="896700" cy="519000"/>
          </a:xfrm>
          <a:prstGeom prst="rect">
            <a:avLst/>
          </a:prstGeom>
          <a:solidFill>
            <a:srgbClr val="073763"/>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a:solidFill>
                  <a:srgbClr val="FFFF00"/>
                </a:solidFill>
              </a:rPr>
              <a:t>1950</a:t>
            </a:r>
            <a:endParaRPr sz="2400">
              <a:solidFill>
                <a:srgbClr val="FFFF00"/>
              </a:solidFill>
            </a:endParaRPr>
          </a:p>
        </p:txBody>
      </p:sp>
      <p:sp>
        <p:nvSpPr>
          <p:cNvPr id="230" name="Shape 230"/>
          <p:cNvSpPr txBox="1"/>
          <p:nvPr/>
        </p:nvSpPr>
        <p:spPr>
          <a:xfrm rot="-5398858">
            <a:off x="-1149875" y="3132203"/>
            <a:ext cx="2709600" cy="408900"/>
          </a:xfrm>
          <a:prstGeom prst="rect">
            <a:avLst/>
          </a:prstGeom>
          <a:solidFill>
            <a:srgbClr val="073763"/>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FFFF"/>
                </a:solidFill>
              </a:rPr>
              <a:t>CO2 en partes por millon</a:t>
            </a:r>
            <a:endParaRPr>
              <a:solidFill>
                <a:srgbClr val="FFFFFF"/>
              </a:solidFill>
            </a:endParaRPr>
          </a:p>
        </p:txBody>
      </p:sp>
      <p:sp>
        <p:nvSpPr>
          <p:cNvPr id="231" name="Shape 231"/>
          <p:cNvSpPr txBox="1"/>
          <p:nvPr/>
        </p:nvSpPr>
        <p:spPr>
          <a:xfrm>
            <a:off x="817925" y="2327950"/>
            <a:ext cx="6795000" cy="408900"/>
          </a:xfrm>
          <a:prstGeom prst="rect">
            <a:avLst/>
          </a:prstGeom>
          <a:solidFill>
            <a:srgbClr val="073763"/>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FF00"/>
                </a:solidFill>
              </a:rPr>
              <a:t>durante 650.000 años, los niveles de CO2 nunca superaron esta linea hasta ahora</a:t>
            </a:r>
            <a:endParaRPr>
              <a:solidFill>
                <a:srgbClr val="FF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Shape 237"/>
          <p:cNvPicPr preferRelativeResize="0"/>
          <p:nvPr/>
        </p:nvPicPr>
        <p:blipFill rotWithShape="1">
          <a:blip r:embed="rId3">
            <a:alphaModFix/>
          </a:blip>
          <a:srcRect/>
          <a:stretch/>
        </p:blipFill>
        <p:spPr>
          <a:xfrm>
            <a:off x="166736" y="1066800"/>
            <a:ext cx="8772835" cy="5405168"/>
          </a:xfrm>
          <a:prstGeom prst="rect">
            <a:avLst/>
          </a:prstGeom>
          <a:noFill/>
          <a:ln>
            <a:noFill/>
          </a:ln>
        </p:spPr>
      </p:pic>
      <p:sp>
        <p:nvSpPr>
          <p:cNvPr id="238" name="Shape 238"/>
          <p:cNvSpPr txBox="1"/>
          <p:nvPr/>
        </p:nvSpPr>
        <p:spPr>
          <a:xfrm>
            <a:off x="4103113" y="6476476"/>
            <a:ext cx="4860266"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dk1"/>
                </a:solidFill>
                <a:latin typeface="Century Gothic"/>
                <a:ea typeface="Century Gothic"/>
                <a:cs typeface="Century Gothic"/>
                <a:sym typeface="Century Gothic"/>
              </a:rPr>
              <a:t>Source: Data from BP Statistical review, compiled by Manicore. </a:t>
            </a:r>
            <a:endParaRPr sz="1200">
              <a:solidFill>
                <a:schemeClr val="dk1"/>
              </a:solidFill>
              <a:latin typeface="Century Gothic"/>
              <a:ea typeface="Century Gothic"/>
              <a:cs typeface="Century Gothic"/>
              <a:sym typeface="Century Gothic"/>
            </a:endParaRPr>
          </a:p>
        </p:txBody>
      </p:sp>
      <p:sp>
        <p:nvSpPr>
          <p:cNvPr id="239" name="Shape 239"/>
          <p:cNvSpPr txBox="1">
            <a:spLocks noGrp="1"/>
          </p:cNvSpPr>
          <p:nvPr>
            <p:ph type="title"/>
          </p:nvPr>
        </p:nvSpPr>
        <p:spPr>
          <a:xfrm>
            <a:off x="304800" y="244770"/>
            <a:ext cx="7886700" cy="3968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Font typeface="Century Gothic"/>
              <a:buNone/>
            </a:pPr>
            <a:r>
              <a:rPr lang="en-US" sz="2160" b="0" i="0" u="none" strike="noStrike" cap="none">
                <a:solidFill>
                  <a:srgbClr val="FFFFFF"/>
                </a:solidFill>
                <a:latin typeface="Century Gothic"/>
                <a:ea typeface="Century Gothic"/>
                <a:cs typeface="Century Gothic"/>
                <a:sym typeface="Century Gothic"/>
              </a:rPr>
              <a:t>CO</a:t>
            </a:r>
            <a:r>
              <a:rPr lang="en-US" sz="2160" b="0" i="0" u="none" strike="noStrike" cap="none" baseline="-25000">
                <a:solidFill>
                  <a:srgbClr val="FFFFFF"/>
                </a:solidFill>
                <a:latin typeface="Century Gothic"/>
                <a:ea typeface="Century Gothic"/>
                <a:cs typeface="Century Gothic"/>
                <a:sym typeface="Century Gothic"/>
              </a:rPr>
              <a:t>2</a:t>
            </a:r>
            <a:r>
              <a:rPr lang="en-US" sz="2160" b="0" i="0" u="none" strike="noStrike" cap="none">
                <a:solidFill>
                  <a:schemeClr val="lt1"/>
                </a:solidFill>
                <a:latin typeface="Century Gothic"/>
                <a:ea typeface="Century Gothic"/>
                <a:cs typeface="Century Gothic"/>
                <a:sym typeface="Century Gothic"/>
              </a:rPr>
              <a:t> Emisiones </a:t>
            </a:r>
            <a:r>
              <a:rPr lang="en-US" sz="2160"/>
              <a:t>por fuente</a:t>
            </a:r>
            <a:r>
              <a:rPr lang="en-US" sz="2160" b="0" i="0" u="none" strike="noStrike" cap="none">
                <a:solidFill>
                  <a:schemeClr val="lt1"/>
                </a:solidFill>
                <a:latin typeface="Century Gothic"/>
                <a:ea typeface="Century Gothic"/>
                <a:cs typeface="Century Gothic"/>
                <a:sym typeface="Century Gothic"/>
              </a:rPr>
              <a:t> 1860-2012</a:t>
            </a:r>
            <a:endParaRPr sz="2160" b="0" i="0" u="none" strike="noStrike" cap="none">
              <a:solidFill>
                <a:schemeClr val="lt1"/>
              </a:solidFill>
              <a:latin typeface="Century Gothic"/>
              <a:ea typeface="Century Gothic"/>
              <a:cs typeface="Century Gothic"/>
              <a:sym typeface="Century Gothic"/>
            </a:endParaRPr>
          </a:p>
        </p:txBody>
      </p:sp>
      <p:sp>
        <p:nvSpPr>
          <p:cNvPr id="240" name="Shape 240"/>
          <p:cNvSpPr txBox="1"/>
          <p:nvPr/>
        </p:nvSpPr>
        <p:spPr>
          <a:xfrm>
            <a:off x="2105500" y="1242575"/>
            <a:ext cx="3336900" cy="18402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2100"/>
              <a:t>fraguado de concreto</a:t>
            </a:r>
            <a:endParaRPr sz="2100"/>
          </a:p>
          <a:p>
            <a:pPr marL="0" lvl="0" indent="0">
              <a:spcBef>
                <a:spcPts val="0"/>
              </a:spcBef>
              <a:spcAft>
                <a:spcPts val="0"/>
              </a:spcAft>
              <a:buNone/>
            </a:pPr>
            <a:r>
              <a:rPr lang="en-US" sz="2100"/>
              <a:t>quemado de gas</a:t>
            </a:r>
            <a:endParaRPr sz="2100"/>
          </a:p>
          <a:p>
            <a:pPr marL="0" lvl="0" indent="0">
              <a:spcBef>
                <a:spcPts val="0"/>
              </a:spcBef>
              <a:spcAft>
                <a:spcPts val="0"/>
              </a:spcAft>
              <a:buNone/>
            </a:pPr>
            <a:r>
              <a:rPr lang="en-US" sz="2100"/>
              <a:t>petróleo</a:t>
            </a:r>
            <a:endParaRPr sz="2100"/>
          </a:p>
          <a:p>
            <a:pPr marL="0" lvl="0" indent="0">
              <a:spcBef>
                <a:spcPts val="0"/>
              </a:spcBef>
              <a:spcAft>
                <a:spcPts val="0"/>
              </a:spcAft>
              <a:buNone/>
            </a:pPr>
            <a:r>
              <a:rPr lang="en-US" sz="2100"/>
              <a:t>carbon</a:t>
            </a:r>
            <a:endParaRPr sz="2100"/>
          </a:p>
          <a:p>
            <a:pPr marL="0" lvl="0" indent="0">
              <a:spcBef>
                <a:spcPts val="0"/>
              </a:spcBef>
              <a:spcAft>
                <a:spcPts val="0"/>
              </a:spcAft>
              <a:buNone/>
            </a:pPr>
            <a:r>
              <a:rPr lang="en-US" sz="2100"/>
              <a:t>deforestacion</a:t>
            </a:r>
            <a:endParaRPr sz="2100"/>
          </a:p>
          <a:p>
            <a:pPr marL="0" lvl="0" indent="0">
              <a:spcBef>
                <a:spcPts val="0"/>
              </a:spcBef>
              <a:spcAft>
                <a:spcPts val="0"/>
              </a:spcAft>
              <a:buNone/>
            </a:pPr>
            <a:endParaRPr/>
          </a:p>
        </p:txBody>
      </p:sp>
      <p:sp>
        <p:nvSpPr>
          <p:cNvPr id="241" name="Shape 241"/>
          <p:cNvSpPr txBox="1"/>
          <p:nvPr/>
        </p:nvSpPr>
        <p:spPr>
          <a:xfrm rot="-5400000">
            <a:off x="-1162200" y="3230550"/>
            <a:ext cx="2721300" cy="3969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t>Millones de toneladas de CO2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Shape 247"/>
          <p:cNvPicPr preferRelativeResize="0"/>
          <p:nvPr/>
        </p:nvPicPr>
        <p:blipFill rotWithShape="1">
          <a:blip r:embed="rId3">
            <a:alphaModFix/>
          </a:blip>
          <a:srcRect/>
          <a:stretch/>
        </p:blipFill>
        <p:spPr>
          <a:xfrm>
            <a:off x="186381" y="1303180"/>
            <a:ext cx="8409229" cy="5078894"/>
          </a:xfrm>
          <a:prstGeom prst="rect">
            <a:avLst/>
          </a:prstGeom>
          <a:noFill/>
          <a:ln>
            <a:noFill/>
          </a:ln>
        </p:spPr>
      </p:pic>
      <p:sp>
        <p:nvSpPr>
          <p:cNvPr id="248" name="Shape 248"/>
          <p:cNvSpPr txBox="1"/>
          <p:nvPr/>
        </p:nvSpPr>
        <p:spPr>
          <a:xfrm>
            <a:off x="5867400" y="6537031"/>
            <a:ext cx="3048000"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dk1"/>
                </a:solidFill>
                <a:latin typeface="Century Gothic"/>
                <a:ea typeface="Century Gothic"/>
                <a:cs typeface="Century Gothic"/>
                <a:sym typeface="Century Gothic"/>
              </a:rPr>
              <a:t>Source: IPCC AR5</a:t>
            </a:r>
            <a:endParaRPr sz="1600">
              <a:solidFill>
                <a:schemeClr val="dk1"/>
              </a:solidFill>
              <a:latin typeface="Century Gothic"/>
              <a:ea typeface="Century Gothic"/>
              <a:cs typeface="Century Gothic"/>
              <a:sym typeface="Century Gothic"/>
            </a:endParaRPr>
          </a:p>
        </p:txBody>
      </p:sp>
      <p:sp>
        <p:nvSpPr>
          <p:cNvPr id="249" name="Shape 249"/>
          <p:cNvSpPr txBox="1">
            <a:spLocks noGrp="1"/>
          </p:cNvSpPr>
          <p:nvPr>
            <p:ph type="title"/>
          </p:nvPr>
        </p:nvSpPr>
        <p:spPr>
          <a:xfrm>
            <a:off x="0" y="0"/>
            <a:ext cx="9144000" cy="916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Font typeface="Century Gothic"/>
              <a:buNone/>
            </a:pPr>
            <a:r>
              <a:rPr lang="en-US">
                <a:solidFill>
                  <a:srgbClr val="FFFFFF"/>
                </a:solidFill>
              </a:rPr>
              <a:t>Emisiones t</a:t>
            </a:r>
            <a:r>
              <a:rPr lang="en-US" sz="2400" b="0" i="0" u="none" strike="noStrike" cap="none">
                <a:solidFill>
                  <a:srgbClr val="FFFFFF"/>
                </a:solidFill>
                <a:latin typeface="Century Gothic"/>
                <a:ea typeface="Century Gothic"/>
                <a:cs typeface="Century Gothic"/>
                <a:sym typeface="Century Gothic"/>
              </a:rPr>
              <a:t>otales </a:t>
            </a:r>
            <a:r>
              <a:rPr lang="en-US">
                <a:solidFill>
                  <a:srgbClr val="FFFFFF"/>
                </a:solidFill>
              </a:rPr>
              <a:t>a</a:t>
            </a:r>
            <a:r>
              <a:rPr lang="en-US" sz="2400" b="0" i="0" u="none" strike="noStrike" cap="none">
                <a:solidFill>
                  <a:srgbClr val="FFFFFF"/>
                </a:solidFill>
                <a:latin typeface="Century Gothic"/>
                <a:ea typeface="Century Gothic"/>
                <a:cs typeface="Century Gothic"/>
                <a:sym typeface="Century Gothic"/>
              </a:rPr>
              <a:t>nuales de </a:t>
            </a:r>
            <a:r>
              <a:rPr lang="en-US">
                <a:solidFill>
                  <a:srgbClr val="FFFFFF"/>
                </a:solidFill>
              </a:rPr>
              <a:t>g</a:t>
            </a:r>
            <a:r>
              <a:rPr lang="en-US" sz="2400" b="0" i="0" u="none" strike="noStrike" cap="none">
                <a:solidFill>
                  <a:srgbClr val="FFFFFF"/>
                </a:solidFill>
                <a:latin typeface="Century Gothic"/>
                <a:ea typeface="Century Gothic"/>
                <a:cs typeface="Century Gothic"/>
                <a:sym typeface="Century Gothic"/>
              </a:rPr>
              <a:t>ases de efecto </a:t>
            </a:r>
            <a:r>
              <a:rPr lang="en-US">
                <a:solidFill>
                  <a:srgbClr val="FFFFFF"/>
                </a:solidFill>
              </a:rPr>
              <a:t>invernadero </a:t>
            </a:r>
            <a:r>
              <a:rPr lang="en-US" sz="2400" b="0" i="0" u="none" strike="noStrike" cap="none">
                <a:solidFill>
                  <a:srgbClr val="FFFFFF"/>
                </a:solidFill>
                <a:latin typeface="Century Gothic"/>
                <a:ea typeface="Century Gothic"/>
                <a:cs typeface="Century Gothic"/>
                <a:sym typeface="Century Gothic"/>
              </a:rPr>
              <a:t>origen </a:t>
            </a:r>
            <a:r>
              <a:rPr lang="en-US">
                <a:solidFill>
                  <a:srgbClr val="FFFFFF"/>
                </a:solidFill>
              </a:rPr>
              <a:t>antropogénico discriminado por gas</a:t>
            </a:r>
            <a:r>
              <a:rPr lang="en-US" sz="2400" b="0" i="0" u="none" strike="noStrike" cap="none">
                <a:solidFill>
                  <a:srgbClr val="FFFFFF"/>
                </a:solidFill>
                <a:latin typeface="Century Gothic"/>
                <a:ea typeface="Century Gothic"/>
                <a:cs typeface="Century Gothic"/>
                <a:sym typeface="Century Gothic"/>
              </a:rPr>
              <a:t> 1970-2010</a:t>
            </a:r>
            <a:endParaRPr sz="2400" b="0" i="0" u="none" strike="noStrike" cap="none">
              <a:solidFill>
                <a:schemeClr val="lt1"/>
              </a:solidFill>
              <a:latin typeface="Century Gothic"/>
              <a:ea typeface="Century Gothic"/>
              <a:cs typeface="Century Gothic"/>
              <a:sym typeface="Century Gothic"/>
            </a:endParaRPr>
          </a:p>
        </p:txBody>
      </p:sp>
      <p:sp>
        <p:nvSpPr>
          <p:cNvPr id="250" name="Shape 250"/>
          <p:cNvSpPr txBox="1"/>
          <p:nvPr/>
        </p:nvSpPr>
        <p:spPr>
          <a:xfrm rot="-5400000">
            <a:off x="-2566200" y="3494325"/>
            <a:ext cx="5520900" cy="3885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t>Emisiones de Gases de efecto invernadero GEIs en GtCO2e/año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Shape 256"/>
          <p:cNvPicPr preferRelativeResize="0"/>
          <p:nvPr/>
        </p:nvPicPr>
        <p:blipFill rotWithShape="1">
          <a:blip r:embed="rId3">
            <a:alphaModFix/>
          </a:blip>
          <a:srcRect/>
          <a:stretch/>
        </p:blipFill>
        <p:spPr>
          <a:xfrm>
            <a:off x="8238" y="901887"/>
            <a:ext cx="9081516" cy="5175329"/>
          </a:xfrm>
          <a:prstGeom prst="rect">
            <a:avLst/>
          </a:prstGeom>
          <a:noFill/>
          <a:ln>
            <a:noFill/>
          </a:ln>
        </p:spPr>
      </p:pic>
      <p:sp>
        <p:nvSpPr>
          <p:cNvPr id="257" name="Shape 257"/>
          <p:cNvSpPr txBox="1"/>
          <p:nvPr/>
        </p:nvSpPr>
        <p:spPr>
          <a:xfrm>
            <a:off x="905350" y="6248400"/>
            <a:ext cx="74385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95% de reducción del espejo de agua</a:t>
            </a:r>
            <a:endParaRPr sz="2400">
              <a:solidFill>
                <a:schemeClr val="dk1"/>
              </a:solidFill>
              <a:latin typeface="Century Gothic"/>
              <a:ea typeface="Century Gothic"/>
              <a:cs typeface="Century Gothic"/>
              <a:sym typeface="Century Gothic"/>
            </a:endParaRPr>
          </a:p>
        </p:txBody>
      </p:sp>
      <p:sp>
        <p:nvSpPr>
          <p:cNvPr id="258" name="Shape 258"/>
          <p:cNvSpPr txBox="1">
            <a:spLocks noGrp="1"/>
          </p:cNvSpPr>
          <p:nvPr>
            <p:ph type="title"/>
          </p:nvPr>
        </p:nvSpPr>
        <p:spPr>
          <a:xfrm>
            <a:off x="457200" y="228294"/>
            <a:ext cx="7886700" cy="3968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a:t>Lago</a:t>
            </a:r>
            <a:r>
              <a:rPr lang="en-US" sz="2400" b="0" i="0" u="none" strike="noStrike" cap="none">
                <a:solidFill>
                  <a:schemeClr val="lt1"/>
                </a:solidFill>
                <a:latin typeface="Century Gothic"/>
                <a:ea typeface="Century Gothic"/>
                <a:cs typeface="Century Gothic"/>
                <a:sym typeface="Century Gothic"/>
              </a:rPr>
              <a:t> Chad</a:t>
            </a:r>
            <a:endParaRPr sz="24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p:nvPr/>
        </p:nvSpPr>
        <p:spPr>
          <a:xfrm>
            <a:off x="-8238" y="0"/>
            <a:ext cx="9152238" cy="886417"/>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pic>
        <p:nvPicPr>
          <p:cNvPr id="265" name="Shape 265"/>
          <p:cNvPicPr preferRelativeResize="0"/>
          <p:nvPr/>
        </p:nvPicPr>
        <p:blipFill>
          <a:blip r:embed="rId3"/>
          <a:stretch>
            <a:fillRect/>
          </a:stretch>
        </p:blipFill>
        <p:spPr>
          <a:xfrm>
            <a:off x="-2734" y="862968"/>
            <a:ext cx="9126587" cy="5962029"/>
          </a:xfrm>
          <a:prstGeom prst="rect">
            <a:avLst/>
          </a:prstGeom>
          <a:noFill/>
          <a:ln>
            <a:noFill/>
          </a:ln>
        </p:spPr>
      </p:pic>
      <p:sp>
        <p:nvSpPr>
          <p:cNvPr id="266" name="Shape 266"/>
          <p:cNvSpPr/>
          <p:nvPr/>
        </p:nvSpPr>
        <p:spPr>
          <a:xfrm>
            <a:off x="0" y="4827275"/>
            <a:ext cx="3734400" cy="383700"/>
          </a:xfrm>
          <a:prstGeom prst="homePlate">
            <a:avLst>
              <a:gd name="adj" fmla="val 50000"/>
            </a:avLst>
          </a:prstGeom>
          <a:solidFill>
            <a:srgbClr val="114C8A"/>
          </a:solidFill>
          <a:ln w="9525" cap="flat" cmpd="sng">
            <a:solidFill>
              <a:schemeClr val="accent1"/>
            </a:solidFill>
            <a:prstDash val="solid"/>
            <a:miter lim="800000"/>
            <a:headEnd type="none" w="med" len="med"/>
            <a:tailEnd type="none" w="med" len="med"/>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200,000 emigrantes</a:t>
            </a:r>
            <a:endParaRPr/>
          </a:p>
        </p:txBody>
      </p:sp>
      <p:sp>
        <p:nvSpPr>
          <p:cNvPr id="267" name="Shape 267"/>
          <p:cNvSpPr/>
          <p:nvPr/>
        </p:nvSpPr>
        <p:spPr>
          <a:xfrm>
            <a:off x="0" y="5211125"/>
            <a:ext cx="4277700" cy="427800"/>
          </a:xfrm>
          <a:prstGeom prst="homePlate">
            <a:avLst>
              <a:gd name="adj" fmla="val 50000"/>
            </a:avLst>
          </a:prstGeom>
          <a:solidFill>
            <a:srgbClr val="114C8A"/>
          </a:solidFill>
          <a:ln w="9525" cap="flat" cmpd="sng">
            <a:solidFill>
              <a:schemeClr val="accent1"/>
            </a:solidFill>
            <a:prstDash val="solid"/>
            <a:miter lim="800000"/>
            <a:headEnd type="none" w="med" len="med"/>
            <a:tailEnd type="none" w="med" len="med"/>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Inseguridad alimentaria</a:t>
            </a:r>
            <a:endParaRPr/>
          </a:p>
        </p:txBody>
      </p:sp>
      <p:sp>
        <p:nvSpPr>
          <p:cNvPr id="268" name="Shape 268"/>
          <p:cNvSpPr txBox="1"/>
          <p:nvPr/>
        </p:nvSpPr>
        <p:spPr>
          <a:xfrm>
            <a:off x="6248400" y="212375"/>
            <a:ext cx="2590800"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a:solidFill>
                  <a:schemeClr val="lt1"/>
                </a:solidFill>
                <a:latin typeface="Century Gothic"/>
                <a:ea typeface="Century Gothic"/>
                <a:cs typeface="Century Gothic"/>
                <a:sym typeface="Century Gothic"/>
              </a:rPr>
              <a:t>2012 - Present</a:t>
            </a:r>
            <a:endParaRPr sz="2400">
              <a:solidFill>
                <a:schemeClr val="lt1"/>
              </a:solidFill>
              <a:latin typeface="Century Gothic"/>
              <a:ea typeface="Century Gothic"/>
              <a:cs typeface="Century Gothic"/>
              <a:sym typeface="Century Gothic"/>
            </a:endParaRPr>
          </a:p>
        </p:txBody>
      </p:sp>
      <p:sp>
        <p:nvSpPr>
          <p:cNvPr id="269" name="Shape 269"/>
          <p:cNvSpPr txBox="1">
            <a:spLocks noGrp="1"/>
          </p:cNvSpPr>
          <p:nvPr>
            <p:ph type="title"/>
          </p:nvPr>
        </p:nvSpPr>
        <p:spPr>
          <a:xfrm>
            <a:off x="457200" y="263172"/>
            <a:ext cx="7886700" cy="3968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2160"/>
              <a:t>Sequia</a:t>
            </a:r>
            <a:r>
              <a:rPr lang="en-US" sz="2160" b="0" i="0" u="none" strike="noStrike" cap="none">
                <a:solidFill>
                  <a:schemeClr val="lt1"/>
                </a:solidFill>
                <a:latin typeface="Century Gothic"/>
                <a:ea typeface="Century Gothic"/>
                <a:cs typeface="Century Gothic"/>
                <a:sym typeface="Century Gothic"/>
              </a:rPr>
              <a:t>, Sahel… +$10.000 </a:t>
            </a:r>
            <a:r>
              <a:rPr lang="en-US" sz="2160"/>
              <a:t>m</a:t>
            </a:r>
            <a:r>
              <a:rPr lang="en-US" sz="2160" b="0" i="0" u="none" strike="noStrike" cap="none">
                <a:solidFill>
                  <a:schemeClr val="lt1"/>
                </a:solidFill>
                <a:latin typeface="Century Gothic"/>
                <a:ea typeface="Century Gothic"/>
                <a:cs typeface="Century Gothic"/>
                <a:sym typeface="Century Gothic"/>
              </a:rPr>
              <a:t>illiones de USD</a:t>
            </a:r>
            <a:endParaRPr sz="216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316875" y="124475"/>
            <a:ext cx="8668800" cy="65637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dk1"/>
              </a:buClr>
              <a:buSzPts val="1100"/>
              <a:buFont typeface="Arial"/>
              <a:buNone/>
            </a:pPr>
            <a:r>
              <a:rPr lang="en-US" sz="2405">
                <a:solidFill>
                  <a:srgbClr val="FFFFFF"/>
                </a:solidFill>
              </a:rPr>
              <a:t>“El cambio climático podría tener </a:t>
            </a:r>
            <a:r>
              <a:rPr lang="en-US" sz="2405" b="1">
                <a:solidFill>
                  <a:srgbClr val="FFFFFF"/>
                </a:solidFill>
              </a:rPr>
              <a:t>impactos geopolíticos importantes </a:t>
            </a:r>
            <a:r>
              <a:rPr lang="en-US" sz="2405">
                <a:solidFill>
                  <a:srgbClr val="FFFFFF"/>
                </a:solidFill>
              </a:rPr>
              <a:t>en todo el mundo, lo que contribuye a la pobreza, la degradación ambiental y el debilitamiento de los gobiernos frágiles. </a:t>
            </a:r>
            <a:r>
              <a:rPr lang="en-US" sz="2405" b="1">
                <a:solidFill>
                  <a:srgbClr val="FFFFFF"/>
                </a:solidFill>
              </a:rPr>
              <a:t>El cambio climático contribuirá a la escasez de alimentación y de agua, aumentará la propagación de las enfermedades, y puede estimular o exacerbar la migración masiva</a:t>
            </a:r>
            <a:r>
              <a:rPr lang="en-US" sz="2405">
                <a:solidFill>
                  <a:srgbClr val="FFFFFF"/>
                </a:solidFill>
              </a:rPr>
              <a:t>“.</a:t>
            </a:r>
            <a:endParaRPr sz="2405">
              <a:solidFill>
                <a:srgbClr val="FFFFFF"/>
              </a:solidFill>
            </a:endParaRPr>
          </a:p>
          <a:p>
            <a:pPr marL="0" lvl="0" indent="0" rtl="0">
              <a:lnSpc>
                <a:spcPct val="100000"/>
              </a:lnSpc>
              <a:spcBef>
                <a:spcPts val="0"/>
              </a:spcBef>
              <a:spcAft>
                <a:spcPts val="0"/>
              </a:spcAft>
              <a:buClr>
                <a:schemeClr val="dk1"/>
              </a:buClr>
              <a:buSzPts val="1100"/>
              <a:buFont typeface="Arial"/>
              <a:buNone/>
            </a:pPr>
            <a:endParaRPr sz="2405">
              <a:solidFill>
                <a:srgbClr val="FFFFFF"/>
              </a:solidFill>
            </a:endParaRPr>
          </a:p>
          <a:p>
            <a:pPr marL="0" lvl="0" indent="0" rtl="0">
              <a:lnSpc>
                <a:spcPct val="100000"/>
              </a:lnSpc>
              <a:spcBef>
                <a:spcPts val="0"/>
              </a:spcBef>
              <a:spcAft>
                <a:spcPts val="0"/>
              </a:spcAft>
              <a:buClr>
                <a:schemeClr val="dk1"/>
              </a:buClr>
              <a:buSzPts val="1100"/>
              <a:buFont typeface="Arial"/>
              <a:buNone/>
            </a:pPr>
            <a:r>
              <a:rPr lang="en-US" sz="2405">
                <a:solidFill>
                  <a:srgbClr val="FFFFFF"/>
                </a:solidFill>
              </a:rPr>
              <a:t>“Si bien el cambio climático por sí solo no causa conflicto, </a:t>
            </a:r>
            <a:r>
              <a:rPr lang="en-US" sz="2405" b="1">
                <a:solidFill>
                  <a:srgbClr val="FFFFFF"/>
                </a:solidFill>
              </a:rPr>
              <a:t>puede actuar como un acelerador de inestabilidad</a:t>
            </a:r>
            <a:r>
              <a:rPr lang="en-US" sz="2405">
                <a:solidFill>
                  <a:srgbClr val="FFFFFF"/>
                </a:solidFill>
              </a:rPr>
              <a:t> o conflicto, colocando una carga para responder a las instituciones civiles y militares en todo el</a:t>
            </a:r>
            <a:r>
              <a:rPr lang="en-US">
                <a:solidFill>
                  <a:srgbClr val="FFFFFF"/>
                </a:solidFill>
              </a:rPr>
              <a:t> </a:t>
            </a:r>
            <a:r>
              <a:rPr lang="en-US" sz="2400">
                <a:solidFill>
                  <a:srgbClr val="FFFFFF"/>
                </a:solidFill>
              </a:rPr>
              <a:t>mundo.”</a:t>
            </a:r>
            <a:endParaRPr sz="2400">
              <a:solidFill>
                <a:srgbClr val="FFFFFF"/>
              </a:solidFill>
            </a:endParaRPr>
          </a:p>
          <a:p>
            <a:pPr marL="0" lvl="0" indent="0" rtl="0">
              <a:lnSpc>
                <a:spcPct val="100000"/>
              </a:lnSpc>
              <a:spcBef>
                <a:spcPts val="0"/>
              </a:spcBef>
              <a:spcAft>
                <a:spcPts val="0"/>
              </a:spcAft>
              <a:buClr>
                <a:schemeClr val="dk1"/>
              </a:buClr>
              <a:buSzPts val="1100"/>
              <a:buFont typeface="Arial"/>
              <a:buNone/>
            </a:pPr>
            <a:endParaRPr sz="1395">
              <a:solidFill>
                <a:srgbClr val="FFFFFF"/>
              </a:solidFill>
            </a:endParaRPr>
          </a:p>
          <a:p>
            <a:pPr marL="0" lvl="0" indent="0" rtl="0">
              <a:lnSpc>
                <a:spcPct val="100000"/>
              </a:lnSpc>
              <a:spcBef>
                <a:spcPts val="0"/>
              </a:spcBef>
              <a:spcAft>
                <a:spcPts val="0"/>
              </a:spcAft>
              <a:buClr>
                <a:schemeClr val="dk1"/>
              </a:buClr>
              <a:buSzPts val="1100"/>
              <a:buFont typeface="Arial"/>
              <a:buNone/>
            </a:pPr>
            <a:r>
              <a:rPr lang="en-US" sz="1395">
                <a:solidFill>
                  <a:srgbClr val="FFFFFF"/>
                </a:solidFill>
              </a:rPr>
              <a:t>-Revisión Cuadrienal de Defensa, el Departamento de Defensa de EE.UU., febrero de 2010</a:t>
            </a:r>
            <a:endParaRPr sz="2260">
              <a:solidFill>
                <a:srgbClr val="FFFFFF"/>
              </a:solidFill>
            </a:endParaRPr>
          </a:p>
          <a:p>
            <a:pPr marL="0" lvl="0" indent="0" rtl="0">
              <a:lnSpc>
                <a:spcPct val="100000"/>
              </a:lnSpc>
              <a:spcBef>
                <a:spcPts val="360"/>
              </a:spcBef>
              <a:spcAft>
                <a:spcPts val="0"/>
              </a:spcAft>
              <a:buClr>
                <a:schemeClr val="dk1"/>
              </a:buClr>
              <a:buSzPts val="1100"/>
              <a:buFont typeface="Arial"/>
              <a:buNone/>
            </a:pPr>
            <a:endParaRPr sz="1200">
              <a:solidFill>
                <a:schemeClr val="dk1"/>
              </a:solidFill>
              <a:latin typeface="Times"/>
              <a:ea typeface="Times"/>
              <a:cs typeface="Times"/>
              <a:sym typeface="Times"/>
            </a:endParaRPr>
          </a:p>
          <a:p>
            <a:pPr marL="0" lvl="0" indent="0" rtl="0">
              <a:lnSpc>
                <a:spcPct val="100000"/>
              </a:lnSpc>
              <a:spcBef>
                <a:spcPts val="0"/>
              </a:spcBef>
              <a:spcAft>
                <a:spcPts val="0"/>
              </a:spcAft>
              <a:buClr>
                <a:schemeClr val="dk1"/>
              </a:buClr>
              <a:buSzPts val="1100"/>
              <a:buFont typeface="Arial"/>
              <a:buNone/>
            </a:pPr>
            <a:endParaRPr sz="1200" i="1">
              <a:solidFill>
                <a:schemeClr val="dk1"/>
              </a:solidFill>
              <a:latin typeface="Times"/>
              <a:ea typeface="Times"/>
              <a:cs typeface="Times"/>
              <a:sym typeface="Times"/>
            </a:endParaRPr>
          </a:p>
          <a:p>
            <a:pPr marL="0" lvl="0" indent="0" rtl="0">
              <a:lnSpc>
                <a:spcPct val="100000"/>
              </a:lnSpc>
              <a:spcBef>
                <a:spcPts val="0"/>
              </a:spcBef>
              <a:spcAft>
                <a:spcPts val="0"/>
              </a:spcAft>
              <a:buClr>
                <a:schemeClr val="dk1"/>
              </a:buClr>
              <a:buSzPts val="1100"/>
              <a:buFont typeface="Arial"/>
              <a:buNone/>
            </a:pPr>
            <a:endParaRPr sz="1200" i="1">
              <a:solidFill>
                <a:schemeClr val="dk1"/>
              </a:solidFill>
              <a:latin typeface="Times"/>
              <a:ea typeface="Times"/>
              <a:cs typeface="Times"/>
              <a:sym typeface="Times"/>
            </a:endParaRPr>
          </a:p>
          <a:p>
            <a:pPr marL="914400" lvl="2" indent="0" rtl="0">
              <a:lnSpc>
                <a:spcPct val="100000"/>
              </a:lnSpc>
              <a:spcBef>
                <a:spcPts val="500"/>
              </a:spcBef>
              <a:spcAft>
                <a:spcPts val="0"/>
              </a:spcAft>
              <a:buClr>
                <a:schemeClr val="lt1"/>
              </a:buClr>
              <a:buFont typeface="Arial"/>
              <a:buNone/>
            </a:pPr>
            <a:endParaRPr sz="2405">
              <a:solidFill>
                <a:schemeClr val="lt1"/>
              </a:solidFill>
            </a:endParaRPr>
          </a:p>
          <a:p>
            <a:pPr marL="228600" marR="0" lvl="0" indent="-64135" algn="l" rtl="0">
              <a:lnSpc>
                <a:spcPct val="100000"/>
              </a:lnSpc>
              <a:spcBef>
                <a:spcPts val="1000"/>
              </a:spcBef>
              <a:spcAft>
                <a:spcPts val="0"/>
              </a:spcAft>
              <a:buClr>
                <a:schemeClr val="lt1"/>
              </a:buClr>
              <a:buSzPts val="2590"/>
              <a:buFont typeface="Arial"/>
              <a:buNone/>
            </a:pPr>
            <a:endParaRPr sz="259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200" y="228294"/>
            <a:ext cx="7886700" cy="3968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2400" b="0" i="0" u="none" strike="noStrike" cap="none">
                <a:solidFill>
                  <a:schemeClr val="lt1"/>
                </a:solidFill>
                <a:latin typeface="Century Gothic"/>
                <a:ea typeface="Century Gothic"/>
                <a:cs typeface="Century Gothic"/>
                <a:sym typeface="Century Gothic"/>
              </a:rPr>
              <a:t>Business as Usual</a:t>
            </a:r>
            <a:endParaRPr sz="2400" b="0" i="0" u="none" strike="noStrike" cap="none">
              <a:solidFill>
                <a:schemeClr val="lt1"/>
              </a:solidFill>
              <a:latin typeface="Century Gothic"/>
              <a:ea typeface="Century Gothic"/>
              <a:cs typeface="Century Gothic"/>
              <a:sym typeface="Century Gothic"/>
            </a:endParaRPr>
          </a:p>
        </p:txBody>
      </p:sp>
      <p:grpSp>
        <p:nvGrpSpPr>
          <p:cNvPr id="282" name="Shape 282"/>
          <p:cNvGrpSpPr/>
          <p:nvPr/>
        </p:nvGrpSpPr>
        <p:grpSpPr>
          <a:xfrm>
            <a:off x="495300" y="1310600"/>
            <a:ext cx="7206664" cy="4937800"/>
            <a:chOff x="1238" y="346"/>
            <a:chExt cx="3742" cy="3628"/>
          </a:xfrm>
        </p:grpSpPr>
        <p:sp>
          <p:nvSpPr>
            <p:cNvPr id="283" name="Shape 283"/>
            <p:cNvSpPr/>
            <p:nvPr/>
          </p:nvSpPr>
          <p:spPr>
            <a:xfrm>
              <a:off x="1238" y="346"/>
              <a:ext cx="3284" cy="362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284" name="Shape 284"/>
            <p:cNvSpPr/>
            <p:nvPr/>
          </p:nvSpPr>
          <p:spPr>
            <a:xfrm>
              <a:off x="1680" y="429"/>
              <a:ext cx="3300" cy="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400"/>
                <a:t>Emisiones de gases de efecto invernadero</a:t>
              </a:r>
              <a:endParaRPr sz="2400">
                <a:solidFill>
                  <a:schemeClr val="dk1"/>
                </a:solidFill>
                <a:latin typeface="Arial"/>
                <a:ea typeface="Arial"/>
                <a:cs typeface="Arial"/>
                <a:sym typeface="Arial"/>
              </a:endParaRPr>
            </a:p>
          </p:txBody>
        </p:sp>
        <p:sp>
          <p:nvSpPr>
            <p:cNvPr id="285" name="Shape 285"/>
            <p:cNvSpPr/>
            <p:nvPr/>
          </p:nvSpPr>
          <p:spPr>
            <a:xfrm>
              <a:off x="1680" y="677"/>
              <a:ext cx="2566" cy="3104"/>
            </a:xfrm>
            <a:prstGeom prst="rect">
              <a:avLst/>
            </a:prstGeom>
            <a:solidFill>
              <a:srgbClr val="FFFFFF"/>
            </a:solidFill>
            <a:ln w="9525" cap="flat" cmpd="sng">
              <a:solidFill>
                <a:srgbClr val="FFFFFF"/>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286" name="Shape 286"/>
            <p:cNvSpPr/>
            <p:nvPr/>
          </p:nvSpPr>
          <p:spPr>
            <a:xfrm>
              <a:off x="1680" y="677"/>
              <a:ext cx="2573" cy="3111"/>
            </a:xfrm>
            <a:prstGeom prst="rect">
              <a:avLst/>
            </a:prstGeom>
            <a:noFill/>
            <a:ln w="9525" cap="flat" cmpd="sng">
              <a:solidFill>
                <a:srgbClr val="BFBFBF"/>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cxnSp>
          <p:nvCxnSpPr>
            <p:cNvPr id="287" name="Shape 287"/>
            <p:cNvCxnSpPr/>
            <p:nvPr/>
          </p:nvCxnSpPr>
          <p:spPr>
            <a:xfrm>
              <a:off x="1680" y="1194"/>
              <a:ext cx="2573" cy="0"/>
            </a:xfrm>
            <a:prstGeom prst="straightConnector1">
              <a:avLst/>
            </a:prstGeom>
            <a:noFill/>
            <a:ln w="9525" cap="flat" cmpd="sng">
              <a:solidFill>
                <a:srgbClr val="C0C0C0"/>
              </a:solidFill>
              <a:prstDash val="solid"/>
              <a:round/>
              <a:headEnd type="none" w="med" len="med"/>
              <a:tailEnd type="none" w="med" len="med"/>
            </a:ln>
          </p:spPr>
        </p:cxnSp>
        <p:cxnSp>
          <p:nvCxnSpPr>
            <p:cNvPr id="288" name="Shape 288"/>
            <p:cNvCxnSpPr/>
            <p:nvPr/>
          </p:nvCxnSpPr>
          <p:spPr>
            <a:xfrm>
              <a:off x="1680" y="1712"/>
              <a:ext cx="2573" cy="0"/>
            </a:xfrm>
            <a:prstGeom prst="straightConnector1">
              <a:avLst/>
            </a:prstGeom>
            <a:noFill/>
            <a:ln w="9525" cap="flat" cmpd="sng">
              <a:solidFill>
                <a:srgbClr val="C0C0C0"/>
              </a:solidFill>
              <a:prstDash val="solid"/>
              <a:round/>
              <a:headEnd type="none" w="med" len="med"/>
              <a:tailEnd type="none" w="med" len="med"/>
            </a:ln>
          </p:spPr>
        </p:cxnSp>
        <p:cxnSp>
          <p:nvCxnSpPr>
            <p:cNvPr id="289" name="Shape 289"/>
            <p:cNvCxnSpPr/>
            <p:nvPr/>
          </p:nvCxnSpPr>
          <p:spPr>
            <a:xfrm>
              <a:off x="1680" y="2229"/>
              <a:ext cx="2573" cy="0"/>
            </a:xfrm>
            <a:prstGeom prst="straightConnector1">
              <a:avLst/>
            </a:prstGeom>
            <a:noFill/>
            <a:ln w="9525" cap="flat" cmpd="sng">
              <a:solidFill>
                <a:srgbClr val="C0C0C0"/>
              </a:solidFill>
              <a:prstDash val="solid"/>
              <a:round/>
              <a:headEnd type="none" w="med" len="med"/>
              <a:tailEnd type="none" w="med" len="med"/>
            </a:ln>
          </p:spPr>
        </p:cxnSp>
        <p:cxnSp>
          <p:nvCxnSpPr>
            <p:cNvPr id="290" name="Shape 290"/>
            <p:cNvCxnSpPr/>
            <p:nvPr/>
          </p:nvCxnSpPr>
          <p:spPr>
            <a:xfrm>
              <a:off x="1680" y="2746"/>
              <a:ext cx="2573" cy="0"/>
            </a:xfrm>
            <a:prstGeom prst="straightConnector1">
              <a:avLst/>
            </a:prstGeom>
            <a:noFill/>
            <a:ln w="9525" cap="flat" cmpd="sng">
              <a:solidFill>
                <a:srgbClr val="C0C0C0"/>
              </a:solidFill>
              <a:prstDash val="solid"/>
              <a:round/>
              <a:headEnd type="none" w="med" len="med"/>
              <a:tailEnd type="none" w="med" len="med"/>
            </a:ln>
          </p:spPr>
        </p:cxnSp>
        <p:cxnSp>
          <p:nvCxnSpPr>
            <p:cNvPr id="291" name="Shape 291"/>
            <p:cNvCxnSpPr/>
            <p:nvPr/>
          </p:nvCxnSpPr>
          <p:spPr>
            <a:xfrm>
              <a:off x="1680" y="3264"/>
              <a:ext cx="2573" cy="0"/>
            </a:xfrm>
            <a:prstGeom prst="straightConnector1">
              <a:avLst/>
            </a:prstGeom>
            <a:noFill/>
            <a:ln w="9525" cap="flat" cmpd="sng">
              <a:solidFill>
                <a:srgbClr val="C0C0C0"/>
              </a:solidFill>
              <a:prstDash val="solid"/>
              <a:round/>
              <a:headEnd type="none" w="med" len="med"/>
              <a:tailEnd type="none" w="med" len="med"/>
            </a:ln>
          </p:spPr>
        </p:cxnSp>
        <p:sp>
          <p:nvSpPr>
            <p:cNvPr id="292" name="Shape 292"/>
            <p:cNvSpPr/>
            <p:nvPr/>
          </p:nvSpPr>
          <p:spPr>
            <a:xfrm>
              <a:off x="1459" y="677"/>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60</a:t>
              </a:r>
              <a:endParaRPr sz="1350">
                <a:solidFill>
                  <a:schemeClr val="dk1"/>
                </a:solidFill>
                <a:latin typeface="Arial"/>
                <a:ea typeface="Arial"/>
                <a:cs typeface="Arial"/>
                <a:sym typeface="Arial"/>
              </a:endParaRPr>
            </a:p>
          </p:txBody>
        </p:sp>
        <p:sp>
          <p:nvSpPr>
            <p:cNvPr id="293" name="Shape 293"/>
            <p:cNvSpPr/>
            <p:nvPr/>
          </p:nvSpPr>
          <p:spPr>
            <a:xfrm>
              <a:off x="1459" y="1174"/>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50</a:t>
              </a:r>
              <a:endParaRPr sz="1350">
                <a:solidFill>
                  <a:schemeClr val="dk1"/>
                </a:solidFill>
                <a:latin typeface="Arial"/>
                <a:ea typeface="Arial"/>
                <a:cs typeface="Arial"/>
                <a:sym typeface="Arial"/>
              </a:endParaRPr>
            </a:p>
          </p:txBody>
        </p:sp>
        <p:sp>
          <p:nvSpPr>
            <p:cNvPr id="294" name="Shape 294"/>
            <p:cNvSpPr/>
            <p:nvPr/>
          </p:nvSpPr>
          <p:spPr>
            <a:xfrm>
              <a:off x="1459" y="1670"/>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40</a:t>
              </a:r>
              <a:endParaRPr sz="1350">
                <a:solidFill>
                  <a:schemeClr val="dk1"/>
                </a:solidFill>
                <a:latin typeface="Arial"/>
                <a:ea typeface="Arial"/>
                <a:cs typeface="Arial"/>
                <a:sym typeface="Arial"/>
              </a:endParaRPr>
            </a:p>
          </p:txBody>
        </p:sp>
        <p:sp>
          <p:nvSpPr>
            <p:cNvPr id="295" name="Shape 295"/>
            <p:cNvSpPr/>
            <p:nvPr/>
          </p:nvSpPr>
          <p:spPr>
            <a:xfrm>
              <a:off x="1459" y="2167"/>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30</a:t>
              </a:r>
              <a:endParaRPr sz="1350">
                <a:solidFill>
                  <a:schemeClr val="dk1"/>
                </a:solidFill>
                <a:latin typeface="Arial"/>
                <a:ea typeface="Arial"/>
                <a:cs typeface="Arial"/>
                <a:sym typeface="Arial"/>
              </a:endParaRPr>
            </a:p>
          </p:txBody>
        </p:sp>
        <p:sp>
          <p:nvSpPr>
            <p:cNvPr id="296" name="Shape 296"/>
            <p:cNvSpPr/>
            <p:nvPr/>
          </p:nvSpPr>
          <p:spPr>
            <a:xfrm>
              <a:off x="1459" y="2664"/>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a:t>
              </a:r>
              <a:endParaRPr sz="1350">
                <a:solidFill>
                  <a:schemeClr val="dk1"/>
                </a:solidFill>
                <a:latin typeface="Arial"/>
                <a:ea typeface="Arial"/>
                <a:cs typeface="Arial"/>
                <a:sym typeface="Arial"/>
              </a:endParaRPr>
            </a:p>
          </p:txBody>
        </p:sp>
        <p:sp>
          <p:nvSpPr>
            <p:cNvPr id="297" name="Shape 297"/>
            <p:cNvSpPr/>
            <p:nvPr/>
          </p:nvSpPr>
          <p:spPr>
            <a:xfrm>
              <a:off x="1459" y="3160"/>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10</a:t>
              </a:r>
              <a:endParaRPr sz="1350">
                <a:solidFill>
                  <a:schemeClr val="dk1"/>
                </a:solidFill>
                <a:latin typeface="Arial"/>
                <a:ea typeface="Arial"/>
                <a:cs typeface="Arial"/>
                <a:sym typeface="Arial"/>
              </a:endParaRPr>
            </a:p>
          </p:txBody>
        </p:sp>
        <p:sp>
          <p:nvSpPr>
            <p:cNvPr id="298" name="Shape 298"/>
            <p:cNvSpPr/>
            <p:nvPr/>
          </p:nvSpPr>
          <p:spPr>
            <a:xfrm>
              <a:off x="1521" y="3664"/>
              <a:ext cx="6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0</a:t>
              </a:r>
              <a:endParaRPr sz="1350">
                <a:solidFill>
                  <a:schemeClr val="dk1"/>
                </a:solidFill>
                <a:latin typeface="Arial"/>
                <a:ea typeface="Arial"/>
                <a:cs typeface="Arial"/>
                <a:sym typeface="Arial"/>
              </a:endParaRPr>
            </a:p>
          </p:txBody>
        </p:sp>
        <p:sp>
          <p:nvSpPr>
            <p:cNvPr id="299" name="Shape 299"/>
            <p:cNvSpPr/>
            <p:nvPr/>
          </p:nvSpPr>
          <p:spPr>
            <a:xfrm>
              <a:off x="1680" y="870"/>
              <a:ext cx="2573" cy="2228"/>
            </a:xfrm>
            <a:custGeom>
              <a:avLst/>
              <a:gdLst/>
              <a:ahLst/>
              <a:cxnLst/>
              <a:rect l="0" t="0" r="0" b="0"/>
              <a:pathLst>
                <a:path w="120000" h="120000" extrusionOk="0">
                  <a:moveTo>
                    <a:pt x="0" y="120000"/>
                  </a:moveTo>
                  <a:lnTo>
                    <a:pt x="932" y="117791"/>
                  </a:lnTo>
                  <a:lnTo>
                    <a:pt x="2238" y="116660"/>
                  </a:lnTo>
                  <a:lnTo>
                    <a:pt x="3497" y="116283"/>
                  </a:lnTo>
                  <a:lnTo>
                    <a:pt x="4477" y="114452"/>
                  </a:lnTo>
                  <a:lnTo>
                    <a:pt x="5783" y="113321"/>
                  </a:lnTo>
                  <a:lnTo>
                    <a:pt x="7042" y="111490"/>
                  </a:lnTo>
                  <a:lnTo>
                    <a:pt x="8348" y="110359"/>
                  </a:lnTo>
                  <a:lnTo>
                    <a:pt x="9327" y="110736"/>
                  </a:lnTo>
                  <a:lnTo>
                    <a:pt x="10586" y="109982"/>
                  </a:lnTo>
                  <a:lnTo>
                    <a:pt x="11892" y="109228"/>
                  </a:lnTo>
                  <a:lnTo>
                    <a:pt x="13151" y="108096"/>
                  </a:lnTo>
                  <a:lnTo>
                    <a:pt x="14131" y="107396"/>
                  </a:lnTo>
                  <a:lnTo>
                    <a:pt x="15437" y="107396"/>
                  </a:lnTo>
                  <a:lnTo>
                    <a:pt x="16696" y="107396"/>
                  </a:lnTo>
                  <a:lnTo>
                    <a:pt x="17675" y="105888"/>
                  </a:lnTo>
                  <a:lnTo>
                    <a:pt x="18981" y="105134"/>
                  </a:lnTo>
                  <a:lnTo>
                    <a:pt x="20240" y="104380"/>
                  </a:lnTo>
                  <a:lnTo>
                    <a:pt x="21546" y="103303"/>
                  </a:lnTo>
                  <a:lnTo>
                    <a:pt x="22526" y="102549"/>
                  </a:lnTo>
                  <a:lnTo>
                    <a:pt x="23785" y="101795"/>
                  </a:lnTo>
                  <a:lnTo>
                    <a:pt x="25091" y="100718"/>
                  </a:lnTo>
                  <a:lnTo>
                    <a:pt x="26350" y="99964"/>
                  </a:lnTo>
                  <a:lnTo>
                    <a:pt x="27329" y="99210"/>
                  </a:lnTo>
                  <a:lnTo>
                    <a:pt x="28635" y="98078"/>
                  </a:lnTo>
                  <a:lnTo>
                    <a:pt x="29895" y="97324"/>
                  </a:lnTo>
                  <a:lnTo>
                    <a:pt x="30874" y="96247"/>
                  </a:lnTo>
                  <a:lnTo>
                    <a:pt x="32180" y="95493"/>
                  </a:lnTo>
                  <a:lnTo>
                    <a:pt x="33439" y="94362"/>
                  </a:lnTo>
                  <a:lnTo>
                    <a:pt x="34745" y="93608"/>
                  </a:lnTo>
                  <a:lnTo>
                    <a:pt x="35678" y="92531"/>
                  </a:lnTo>
                  <a:lnTo>
                    <a:pt x="36984" y="91400"/>
                  </a:lnTo>
                  <a:lnTo>
                    <a:pt x="38289" y="90269"/>
                  </a:lnTo>
                  <a:lnTo>
                    <a:pt x="39549" y="89192"/>
                  </a:lnTo>
                  <a:lnTo>
                    <a:pt x="40528" y="88061"/>
                  </a:lnTo>
                  <a:lnTo>
                    <a:pt x="41834" y="86929"/>
                  </a:lnTo>
                  <a:lnTo>
                    <a:pt x="43093" y="85852"/>
                  </a:lnTo>
                  <a:lnTo>
                    <a:pt x="44399" y="84721"/>
                  </a:lnTo>
                  <a:lnTo>
                    <a:pt x="45332" y="83213"/>
                  </a:lnTo>
                  <a:lnTo>
                    <a:pt x="46638" y="82136"/>
                  </a:lnTo>
                  <a:lnTo>
                    <a:pt x="47944" y="81005"/>
                  </a:lnTo>
                  <a:lnTo>
                    <a:pt x="48876" y="79497"/>
                  </a:lnTo>
                  <a:lnTo>
                    <a:pt x="50182" y="78420"/>
                  </a:lnTo>
                  <a:lnTo>
                    <a:pt x="51441" y="77289"/>
                  </a:lnTo>
                  <a:lnTo>
                    <a:pt x="52747" y="75780"/>
                  </a:lnTo>
                  <a:lnTo>
                    <a:pt x="53727" y="74703"/>
                  </a:lnTo>
                  <a:lnTo>
                    <a:pt x="54986" y="73195"/>
                  </a:lnTo>
                  <a:lnTo>
                    <a:pt x="56292" y="72064"/>
                  </a:lnTo>
                  <a:lnTo>
                    <a:pt x="57598" y="70610"/>
                  </a:lnTo>
                  <a:lnTo>
                    <a:pt x="58530" y="69479"/>
                  </a:lnTo>
                  <a:lnTo>
                    <a:pt x="59836" y="68025"/>
                  </a:lnTo>
                  <a:lnTo>
                    <a:pt x="61095" y="66894"/>
                  </a:lnTo>
                  <a:lnTo>
                    <a:pt x="62075" y="65385"/>
                  </a:lnTo>
                  <a:lnTo>
                    <a:pt x="63381" y="63931"/>
                  </a:lnTo>
                  <a:lnTo>
                    <a:pt x="64640" y="62800"/>
                  </a:lnTo>
                  <a:lnTo>
                    <a:pt x="65946" y="61292"/>
                  </a:lnTo>
                  <a:lnTo>
                    <a:pt x="66925" y="60215"/>
                  </a:lnTo>
                  <a:lnTo>
                    <a:pt x="68184" y="58707"/>
                  </a:lnTo>
                  <a:lnTo>
                    <a:pt x="69490" y="57199"/>
                  </a:lnTo>
                  <a:lnTo>
                    <a:pt x="70750" y="56122"/>
                  </a:lnTo>
                  <a:lnTo>
                    <a:pt x="71729" y="54614"/>
                  </a:lnTo>
                  <a:lnTo>
                    <a:pt x="73035" y="53159"/>
                  </a:lnTo>
                  <a:lnTo>
                    <a:pt x="74294" y="52028"/>
                  </a:lnTo>
                  <a:lnTo>
                    <a:pt x="75273" y="50520"/>
                  </a:lnTo>
                  <a:lnTo>
                    <a:pt x="76579" y="49066"/>
                  </a:lnTo>
                  <a:lnTo>
                    <a:pt x="77839" y="47558"/>
                  </a:lnTo>
                  <a:lnTo>
                    <a:pt x="79144" y="46427"/>
                  </a:lnTo>
                  <a:lnTo>
                    <a:pt x="80124" y="44973"/>
                  </a:lnTo>
                  <a:lnTo>
                    <a:pt x="81383" y="43842"/>
                  </a:lnTo>
                  <a:lnTo>
                    <a:pt x="82689" y="42387"/>
                  </a:lnTo>
                  <a:lnTo>
                    <a:pt x="83948" y="40879"/>
                  </a:lnTo>
                  <a:lnTo>
                    <a:pt x="84928" y="39371"/>
                  </a:lnTo>
                  <a:lnTo>
                    <a:pt x="86233" y="38294"/>
                  </a:lnTo>
                  <a:lnTo>
                    <a:pt x="87493" y="36786"/>
                  </a:lnTo>
                  <a:lnTo>
                    <a:pt x="88799" y="35332"/>
                  </a:lnTo>
                  <a:lnTo>
                    <a:pt x="89778" y="34201"/>
                  </a:lnTo>
                  <a:lnTo>
                    <a:pt x="91037" y="32692"/>
                  </a:lnTo>
                  <a:lnTo>
                    <a:pt x="92343" y="31238"/>
                  </a:lnTo>
                  <a:lnTo>
                    <a:pt x="93276" y="30107"/>
                  </a:lnTo>
                  <a:lnTo>
                    <a:pt x="94582" y="28599"/>
                  </a:lnTo>
                  <a:lnTo>
                    <a:pt x="95888" y="27145"/>
                  </a:lnTo>
                  <a:lnTo>
                    <a:pt x="97147" y="25637"/>
                  </a:lnTo>
                  <a:lnTo>
                    <a:pt x="98126" y="24506"/>
                  </a:lnTo>
                  <a:lnTo>
                    <a:pt x="99432" y="23052"/>
                  </a:lnTo>
                  <a:lnTo>
                    <a:pt x="100691" y="21543"/>
                  </a:lnTo>
                  <a:lnTo>
                    <a:pt x="101997" y="20466"/>
                  </a:lnTo>
                  <a:lnTo>
                    <a:pt x="102930" y="18958"/>
                  </a:lnTo>
                  <a:lnTo>
                    <a:pt x="104236" y="17450"/>
                  </a:lnTo>
                  <a:lnTo>
                    <a:pt x="105542" y="16373"/>
                  </a:lnTo>
                  <a:lnTo>
                    <a:pt x="106474" y="14865"/>
                  </a:lnTo>
                  <a:lnTo>
                    <a:pt x="107780" y="13411"/>
                  </a:lnTo>
                  <a:lnTo>
                    <a:pt x="109040" y="12280"/>
                  </a:lnTo>
                  <a:lnTo>
                    <a:pt x="110345" y="10771"/>
                  </a:lnTo>
                  <a:lnTo>
                    <a:pt x="111325" y="9317"/>
                  </a:lnTo>
                  <a:lnTo>
                    <a:pt x="112584" y="8186"/>
                  </a:lnTo>
                  <a:lnTo>
                    <a:pt x="113890" y="6678"/>
                  </a:lnTo>
                  <a:lnTo>
                    <a:pt x="115196" y="5224"/>
                  </a:lnTo>
                  <a:lnTo>
                    <a:pt x="116129" y="4093"/>
                  </a:lnTo>
                  <a:lnTo>
                    <a:pt x="117434" y="2639"/>
                  </a:lnTo>
                  <a:lnTo>
                    <a:pt x="118694" y="1508"/>
                  </a:lnTo>
                  <a:lnTo>
                    <a:pt x="120000" y="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00" name="Shape 300"/>
            <p:cNvSpPr/>
            <p:nvPr/>
          </p:nvSpPr>
          <p:spPr>
            <a:xfrm>
              <a:off x="1680" y="877"/>
              <a:ext cx="2573" cy="2228"/>
            </a:xfrm>
            <a:custGeom>
              <a:avLst/>
              <a:gdLst/>
              <a:ahLst/>
              <a:cxnLst/>
              <a:rect l="0" t="0" r="0" b="0"/>
              <a:pathLst>
                <a:path w="120000" h="120000" extrusionOk="0">
                  <a:moveTo>
                    <a:pt x="0" y="120000"/>
                  </a:moveTo>
                  <a:lnTo>
                    <a:pt x="932" y="117791"/>
                  </a:lnTo>
                  <a:lnTo>
                    <a:pt x="2238" y="116660"/>
                  </a:lnTo>
                  <a:lnTo>
                    <a:pt x="3497" y="116283"/>
                  </a:lnTo>
                  <a:lnTo>
                    <a:pt x="4477" y="114452"/>
                  </a:lnTo>
                  <a:lnTo>
                    <a:pt x="5783" y="113321"/>
                  </a:lnTo>
                  <a:lnTo>
                    <a:pt x="7042" y="111436"/>
                  </a:lnTo>
                  <a:lnTo>
                    <a:pt x="8348" y="110359"/>
                  </a:lnTo>
                  <a:lnTo>
                    <a:pt x="9327" y="110736"/>
                  </a:lnTo>
                  <a:lnTo>
                    <a:pt x="10586" y="109982"/>
                  </a:lnTo>
                  <a:lnTo>
                    <a:pt x="11892" y="109228"/>
                  </a:lnTo>
                  <a:lnTo>
                    <a:pt x="13151" y="108096"/>
                  </a:lnTo>
                  <a:lnTo>
                    <a:pt x="14131" y="107396"/>
                  </a:lnTo>
                  <a:lnTo>
                    <a:pt x="15437" y="107396"/>
                  </a:lnTo>
                  <a:lnTo>
                    <a:pt x="16696" y="107396"/>
                  </a:lnTo>
                  <a:lnTo>
                    <a:pt x="17675" y="105888"/>
                  </a:lnTo>
                  <a:lnTo>
                    <a:pt x="18981" y="105134"/>
                  </a:lnTo>
                  <a:lnTo>
                    <a:pt x="20240" y="104380"/>
                  </a:lnTo>
                  <a:lnTo>
                    <a:pt x="21546" y="103303"/>
                  </a:lnTo>
                  <a:lnTo>
                    <a:pt x="22526" y="102549"/>
                  </a:lnTo>
                  <a:lnTo>
                    <a:pt x="23785" y="101795"/>
                  </a:lnTo>
                  <a:lnTo>
                    <a:pt x="25091" y="100664"/>
                  </a:lnTo>
                  <a:lnTo>
                    <a:pt x="26350" y="99964"/>
                  </a:lnTo>
                  <a:lnTo>
                    <a:pt x="27329" y="99210"/>
                  </a:lnTo>
                  <a:lnTo>
                    <a:pt x="28635" y="98078"/>
                  </a:lnTo>
                  <a:lnTo>
                    <a:pt x="29895" y="97324"/>
                  </a:lnTo>
                  <a:lnTo>
                    <a:pt x="30874" y="96247"/>
                  </a:lnTo>
                  <a:lnTo>
                    <a:pt x="32180" y="95493"/>
                  </a:lnTo>
                  <a:lnTo>
                    <a:pt x="33439" y="94362"/>
                  </a:lnTo>
                  <a:lnTo>
                    <a:pt x="34745" y="93608"/>
                  </a:lnTo>
                  <a:lnTo>
                    <a:pt x="35678" y="92531"/>
                  </a:lnTo>
                  <a:lnTo>
                    <a:pt x="36984" y="91400"/>
                  </a:lnTo>
                  <a:lnTo>
                    <a:pt x="38289" y="90269"/>
                  </a:lnTo>
                  <a:lnTo>
                    <a:pt x="39549" y="89192"/>
                  </a:lnTo>
                  <a:lnTo>
                    <a:pt x="40528" y="88061"/>
                  </a:lnTo>
                  <a:lnTo>
                    <a:pt x="41834" y="86929"/>
                  </a:lnTo>
                  <a:lnTo>
                    <a:pt x="43093" y="85798"/>
                  </a:lnTo>
                  <a:lnTo>
                    <a:pt x="44399" y="84721"/>
                  </a:lnTo>
                  <a:lnTo>
                    <a:pt x="45332" y="83213"/>
                  </a:lnTo>
                  <a:lnTo>
                    <a:pt x="46638" y="82136"/>
                  </a:lnTo>
                  <a:lnTo>
                    <a:pt x="47944" y="81005"/>
                  </a:lnTo>
                  <a:lnTo>
                    <a:pt x="48876" y="79497"/>
                  </a:lnTo>
                  <a:lnTo>
                    <a:pt x="50182" y="78420"/>
                  </a:lnTo>
                  <a:lnTo>
                    <a:pt x="51441" y="77289"/>
                  </a:lnTo>
                  <a:lnTo>
                    <a:pt x="52747" y="75780"/>
                  </a:lnTo>
                  <a:lnTo>
                    <a:pt x="53727" y="74703"/>
                  </a:lnTo>
                  <a:lnTo>
                    <a:pt x="54986" y="73195"/>
                  </a:lnTo>
                  <a:lnTo>
                    <a:pt x="56292" y="72064"/>
                  </a:lnTo>
                  <a:lnTo>
                    <a:pt x="57598" y="70610"/>
                  </a:lnTo>
                  <a:lnTo>
                    <a:pt x="58530" y="69479"/>
                  </a:lnTo>
                  <a:lnTo>
                    <a:pt x="59836" y="67971"/>
                  </a:lnTo>
                  <a:lnTo>
                    <a:pt x="61095" y="66894"/>
                  </a:lnTo>
                  <a:lnTo>
                    <a:pt x="62075" y="65385"/>
                  </a:lnTo>
                  <a:lnTo>
                    <a:pt x="63381" y="63931"/>
                  </a:lnTo>
                  <a:lnTo>
                    <a:pt x="64640" y="62800"/>
                  </a:lnTo>
                  <a:lnTo>
                    <a:pt x="65946" y="61292"/>
                  </a:lnTo>
                  <a:lnTo>
                    <a:pt x="66925" y="60215"/>
                  </a:lnTo>
                  <a:lnTo>
                    <a:pt x="68184" y="58707"/>
                  </a:lnTo>
                  <a:lnTo>
                    <a:pt x="69490" y="57199"/>
                  </a:lnTo>
                  <a:lnTo>
                    <a:pt x="70750" y="56122"/>
                  </a:lnTo>
                  <a:lnTo>
                    <a:pt x="71729" y="54614"/>
                  </a:lnTo>
                  <a:lnTo>
                    <a:pt x="73035" y="53105"/>
                  </a:lnTo>
                  <a:lnTo>
                    <a:pt x="74294" y="52028"/>
                  </a:lnTo>
                  <a:lnTo>
                    <a:pt x="75273" y="50520"/>
                  </a:lnTo>
                  <a:lnTo>
                    <a:pt x="76579" y="49066"/>
                  </a:lnTo>
                  <a:lnTo>
                    <a:pt x="77839" y="47558"/>
                  </a:lnTo>
                  <a:lnTo>
                    <a:pt x="79144" y="46427"/>
                  </a:lnTo>
                  <a:lnTo>
                    <a:pt x="80124" y="44973"/>
                  </a:lnTo>
                  <a:lnTo>
                    <a:pt x="81383" y="43842"/>
                  </a:lnTo>
                  <a:lnTo>
                    <a:pt x="82689" y="42333"/>
                  </a:lnTo>
                  <a:lnTo>
                    <a:pt x="83948" y="40879"/>
                  </a:lnTo>
                  <a:lnTo>
                    <a:pt x="84928" y="39371"/>
                  </a:lnTo>
                  <a:lnTo>
                    <a:pt x="86233" y="38294"/>
                  </a:lnTo>
                  <a:lnTo>
                    <a:pt x="87493" y="36786"/>
                  </a:lnTo>
                  <a:lnTo>
                    <a:pt x="88799" y="35278"/>
                  </a:lnTo>
                  <a:lnTo>
                    <a:pt x="89778" y="34201"/>
                  </a:lnTo>
                  <a:lnTo>
                    <a:pt x="91037" y="32692"/>
                  </a:lnTo>
                  <a:lnTo>
                    <a:pt x="92343" y="31238"/>
                  </a:lnTo>
                  <a:lnTo>
                    <a:pt x="93276" y="30107"/>
                  </a:lnTo>
                  <a:lnTo>
                    <a:pt x="94582" y="28599"/>
                  </a:lnTo>
                  <a:lnTo>
                    <a:pt x="95888" y="27145"/>
                  </a:lnTo>
                  <a:lnTo>
                    <a:pt x="97147" y="25637"/>
                  </a:lnTo>
                  <a:lnTo>
                    <a:pt x="98126" y="24506"/>
                  </a:lnTo>
                  <a:lnTo>
                    <a:pt x="99432" y="23052"/>
                  </a:lnTo>
                  <a:lnTo>
                    <a:pt x="100691" y="21543"/>
                  </a:lnTo>
                  <a:lnTo>
                    <a:pt x="101997" y="20412"/>
                  </a:lnTo>
                  <a:lnTo>
                    <a:pt x="102930" y="18958"/>
                  </a:lnTo>
                  <a:lnTo>
                    <a:pt x="104236" y="17450"/>
                  </a:lnTo>
                  <a:lnTo>
                    <a:pt x="105542" y="16373"/>
                  </a:lnTo>
                  <a:lnTo>
                    <a:pt x="106474" y="14865"/>
                  </a:lnTo>
                  <a:lnTo>
                    <a:pt x="107780" y="13357"/>
                  </a:lnTo>
                  <a:lnTo>
                    <a:pt x="109040" y="12280"/>
                  </a:lnTo>
                  <a:lnTo>
                    <a:pt x="110345" y="10771"/>
                  </a:lnTo>
                  <a:lnTo>
                    <a:pt x="111325" y="9317"/>
                  </a:lnTo>
                  <a:lnTo>
                    <a:pt x="112584" y="8186"/>
                  </a:lnTo>
                  <a:lnTo>
                    <a:pt x="113890" y="6678"/>
                  </a:lnTo>
                  <a:lnTo>
                    <a:pt x="115196" y="5224"/>
                  </a:lnTo>
                  <a:lnTo>
                    <a:pt x="116129" y="4093"/>
                  </a:lnTo>
                  <a:lnTo>
                    <a:pt x="117434" y="2585"/>
                  </a:lnTo>
                  <a:lnTo>
                    <a:pt x="118694" y="1508"/>
                  </a:lnTo>
                  <a:lnTo>
                    <a:pt x="120000" y="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01" name="Shape 301"/>
            <p:cNvSpPr/>
            <p:nvPr/>
          </p:nvSpPr>
          <p:spPr>
            <a:xfrm>
              <a:off x="1680" y="884"/>
              <a:ext cx="2573" cy="2228"/>
            </a:xfrm>
            <a:custGeom>
              <a:avLst/>
              <a:gdLst/>
              <a:ahLst/>
              <a:cxnLst/>
              <a:rect l="0" t="0" r="0" b="0"/>
              <a:pathLst>
                <a:path w="120000" h="120000" extrusionOk="0">
                  <a:moveTo>
                    <a:pt x="0" y="120000"/>
                  </a:moveTo>
                  <a:lnTo>
                    <a:pt x="932" y="117791"/>
                  </a:lnTo>
                  <a:lnTo>
                    <a:pt x="2238" y="116660"/>
                  </a:lnTo>
                  <a:lnTo>
                    <a:pt x="3497" y="116283"/>
                  </a:lnTo>
                  <a:lnTo>
                    <a:pt x="4477" y="114452"/>
                  </a:lnTo>
                  <a:lnTo>
                    <a:pt x="5783" y="113321"/>
                  </a:lnTo>
                  <a:lnTo>
                    <a:pt x="7042" y="111436"/>
                  </a:lnTo>
                  <a:lnTo>
                    <a:pt x="8348" y="110359"/>
                  </a:lnTo>
                  <a:lnTo>
                    <a:pt x="9327" y="110736"/>
                  </a:lnTo>
                  <a:lnTo>
                    <a:pt x="10586" y="109982"/>
                  </a:lnTo>
                  <a:lnTo>
                    <a:pt x="11892" y="109228"/>
                  </a:lnTo>
                  <a:lnTo>
                    <a:pt x="13151" y="108096"/>
                  </a:lnTo>
                  <a:lnTo>
                    <a:pt x="14131" y="107342"/>
                  </a:lnTo>
                  <a:lnTo>
                    <a:pt x="15437" y="107342"/>
                  </a:lnTo>
                  <a:lnTo>
                    <a:pt x="16696" y="107342"/>
                  </a:lnTo>
                  <a:lnTo>
                    <a:pt x="17675" y="105888"/>
                  </a:lnTo>
                  <a:lnTo>
                    <a:pt x="18981" y="105134"/>
                  </a:lnTo>
                  <a:lnTo>
                    <a:pt x="20240" y="104380"/>
                  </a:lnTo>
                  <a:lnTo>
                    <a:pt x="21546" y="103303"/>
                  </a:lnTo>
                  <a:lnTo>
                    <a:pt x="22526" y="102549"/>
                  </a:lnTo>
                  <a:lnTo>
                    <a:pt x="23785" y="101795"/>
                  </a:lnTo>
                  <a:lnTo>
                    <a:pt x="25091" y="100664"/>
                  </a:lnTo>
                  <a:lnTo>
                    <a:pt x="26350" y="99964"/>
                  </a:lnTo>
                  <a:lnTo>
                    <a:pt x="27329" y="99210"/>
                  </a:lnTo>
                  <a:lnTo>
                    <a:pt x="28635" y="98078"/>
                  </a:lnTo>
                  <a:lnTo>
                    <a:pt x="29895" y="97324"/>
                  </a:lnTo>
                  <a:lnTo>
                    <a:pt x="30874" y="96247"/>
                  </a:lnTo>
                  <a:lnTo>
                    <a:pt x="32180" y="95493"/>
                  </a:lnTo>
                  <a:lnTo>
                    <a:pt x="33439" y="94362"/>
                  </a:lnTo>
                  <a:lnTo>
                    <a:pt x="34745" y="93608"/>
                  </a:lnTo>
                  <a:lnTo>
                    <a:pt x="35678" y="92531"/>
                  </a:lnTo>
                  <a:lnTo>
                    <a:pt x="36984" y="91400"/>
                  </a:lnTo>
                  <a:lnTo>
                    <a:pt x="38289" y="90269"/>
                  </a:lnTo>
                  <a:lnTo>
                    <a:pt x="39549" y="89138"/>
                  </a:lnTo>
                  <a:lnTo>
                    <a:pt x="40528" y="88061"/>
                  </a:lnTo>
                  <a:lnTo>
                    <a:pt x="41834" y="86929"/>
                  </a:lnTo>
                  <a:lnTo>
                    <a:pt x="43093" y="85798"/>
                  </a:lnTo>
                  <a:lnTo>
                    <a:pt x="44399" y="84721"/>
                  </a:lnTo>
                  <a:lnTo>
                    <a:pt x="45332" y="83213"/>
                  </a:lnTo>
                  <a:lnTo>
                    <a:pt x="46638" y="82082"/>
                  </a:lnTo>
                  <a:lnTo>
                    <a:pt x="47944" y="81005"/>
                  </a:lnTo>
                  <a:lnTo>
                    <a:pt x="48876" y="79497"/>
                  </a:lnTo>
                  <a:lnTo>
                    <a:pt x="50182" y="78366"/>
                  </a:lnTo>
                  <a:lnTo>
                    <a:pt x="51441" y="77289"/>
                  </a:lnTo>
                  <a:lnTo>
                    <a:pt x="52747" y="75780"/>
                  </a:lnTo>
                  <a:lnTo>
                    <a:pt x="53727" y="74649"/>
                  </a:lnTo>
                  <a:lnTo>
                    <a:pt x="54986" y="73195"/>
                  </a:lnTo>
                  <a:lnTo>
                    <a:pt x="56292" y="72064"/>
                  </a:lnTo>
                  <a:lnTo>
                    <a:pt x="57598" y="70610"/>
                  </a:lnTo>
                  <a:lnTo>
                    <a:pt x="58530" y="69479"/>
                  </a:lnTo>
                  <a:lnTo>
                    <a:pt x="59836" y="67971"/>
                  </a:lnTo>
                  <a:lnTo>
                    <a:pt x="61095" y="66894"/>
                  </a:lnTo>
                  <a:lnTo>
                    <a:pt x="62075" y="65385"/>
                  </a:lnTo>
                  <a:lnTo>
                    <a:pt x="63381" y="63877"/>
                  </a:lnTo>
                  <a:lnTo>
                    <a:pt x="64640" y="62800"/>
                  </a:lnTo>
                  <a:lnTo>
                    <a:pt x="65946" y="61292"/>
                  </a:lnTo>
                  <a:lnTo>
                    <a:pt x="66925" y="60161"/>
                  </a:lnTo>
                  <a:lnTo>
                    <a:pt x="68184" y="58707"/>
                  </a:lnTo>
                  <a:lnTo>
                    <a:pt x="69490" y="57199"/>
                  </a:lnTo>
                  <a:lnTo>
                    <a:pt x="70750" y="56122"/>
                  </a:lnTo>
                  <a:lnTo>
                    <a:pt x="71729" y="54614"/>
                  </a:lnTo>
                  <a:lnTo>
                    <a:pt x="73035" y="53105"/>
                  </a:lnTo>
                  <a:lnTo>
                    <a:pt x="74294" y="52028"/>
                  </a:lnTo>
                  <a:lnTo>
                    <a:pt x="75273" y="50520"/>
                  </a:lnTo>
                  <a:lnTo>
                    <a:pt x="76579" y="49066"/>
                  </a:lnTo>
                  <a:lnTo>
                    <a:pt x="77839" y="47558"/>
                  </a:lnTo>
                  <a:lnTo>
                    <a:pt x="79144" y="46427"/>
                  </a:lnTo>
                  <a:lnTo>
                    <a:pt x="80124" y="44973"/>
                  </a:lnTo>
                  <a:lnTo>
                    <a:pt x="81383" y="43842"/>
                  </a:lnTo>
                  <a:lnTo>
                    <a:pt x="82689" y="42333"/>
                  </a:lnTo>
                  <a:lnTo>
                    <a:pt x="83948" y="40879"/>
                  </a:lnTo>
                  <a:lnTo>
                    <a:pt x="84928" y="39371"/>
                  </a:lnTo>
                  <a:lnTo>
                    <a:pt x="86233" y="38240"/>
                  </a:lnTo>
                  <a:lnTo>
                    <a:pt x="87493" y="36786"/>
                  </a:lnTo>
                  <a:lnTo>
                    <a:pt x="88799" y="35278"/>
                  </a:lnTo>
                  <a:lnTo>
                    <a:pt x="89778" y="34201"/>
                  </a:lnTo>
                  <a:lnTo>
                    <a:pt x="91037" y="32692"/>
                  </a:lnTo>
                  <a:lnTo>
                    <a:pt x="92343" y="31184"/>
                  </a:lnTo>
                  <a:lnTo>
                    <a:pt x="93276" y="30107"/>
                  </a:lnTo>
                  <a:lnTo>
                    <a:pt x="94582" y="28599"/>
                  </a:lnTo>
                  <a:lnTo>
                    <a:pt x="95888" y="27145"/>
                  </a:lnTo>
                  <a:lnTo>
                    <a:pt x="97147" y="25637"/>
                  </a:lnTo>
                  <a:lnTo>
                    <a:pt x="98126" y="24506"/>
                  </a:lnTo>
                  <a:lnTo>
                    <a:pt x="99432" y="23052"/>
                  </a:lnTo>
                  <a:lnTo>
                    <a:pt x="100691" y="21543"/>
                  </a:lnTo>
                  <a:lnTo>
                    <a:pt x="101997" y="20412"/>
                  </a:lnTo>
                  <a:lnTo>
                    <a:pt x="102930" y="18958"/>
                  </a:lnTo>
                  <a:lnTo>
                    <a:pt x="104236" y="17450"/>
                  </a:lnTo>
                  <a:lnTo>
                    <a:pt x="105542" y="16373"/>
                  </a:lnTo>
                  <a:lnTo>
                    <a:pt x="106474" y="14865"/>
                  </a:lnTo>
                  <a:lnTo>
                    <a:pt x="107780" y="13357"/>
                  </a:lnTo>
                  <a:lnTo>
                    <a:pt x="109040" y="12280"/>
                  </a:lnTo>
                  <a:lnTo>
                    <a:pt x="110345" y="10771"/>
                  </a:lnTo>
                  <a:lnTo>
                    <a:pt x="111325" y="9263"/>
                  </a:lnTo>
                  <a:lnTo>
                    <a:pt x="112584" y="8186"/>
                  </a:lnTo>
                  <a:lnTo>
                    <a:pt x="113890" y="6678"/>
                  </a:lnTo>
                  <a:lnTo>
                    <a:pt x="115196" y="5224"/>
                  </a:lnTo>
                  <a:lnTo>
                    <a:pt x="116129" y="4093"/>
                  </a:lnTo>
                  <a:lnTo>
                    <a:pt x="117434" y="2585"/>
                  </a:lnTo>
                  <a:lnTo>
                    <a:pt x="118694" y="1508"/>
                  </a:lnTo>
                  <a:lnTo>
                    <a:pt x="120000" y="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02" name="Shape 302"/>
            <p:cNvSpPr/>
            <p:nvPr/>
          </p:nvSpPr>
          <p:spPr>
            <a:xfrm>
              <a:off x="1680" y="2864"/>
              <a:ext cx="2573" cy="814"/>
            </a:xfrm>
            <a:custGeom>
              <a:avLst/>
              <a:gdLst/>
              <a:ahLst/>
              <a:cxnLst/>
              <a:rect l="0" t="0" r="0" b="0"/>
              <a:pathLst>
                <a:path w="120000" h="120000" extrusionOk="0">
                  <a:moveTo>
                    <a:pt x="0" y="118968"/>
                  </a:moveTo>
                  <a:lnTo>
                    <a:pt x="932" y="120000"/>
                  </a:lnTo>
                  <a:lnTo>
                    <a:pt x="2238" y="118968"/>
                  </a:lnTo>
                  <a:lnTo>
                    <a:pt x="3497" y="118968"/>
                  </a:lnTo>
                  <a:lnTo>
                    <a:pt x="4477" y="117936"/>
                  </a:lnTo>
                  <a:lnTo>
                    <a:pt x="5783" y="117936"/>
                  </a:lnTo>
                  <a:lnTo>
                    <a:pt x="7042" y="116904"/>
                  </a:lnTo>
                  <a:lnTo>
                    <a:pt x="8348" y="115872"/>
                  </a:lnTo>
                  <a:lnTo>
                    <a:pt x="9327" y="113808"/>
                  </a:lnTo>
                  <a:lnTo>
                    <a:pt x="10586" y="112776"/>
                  </a:lnTo>
                  <a:lnTo>
                    <a:pt x="11892" y="112776"/>
                  </a:lnTo>
                  <a:lnTo>
                    <a:pt x="13151" y="111744"/>
                  </a:lnTo>
                  <a:lnTo>
                    <a:pt x="14131" y="109828"/>
                  </a:lnTo>
                  <a:lnTo>
                    <a:pt x="15437" y="108796"/>
                  </a:lnTo>
                  <a:lnTo>
                    <a:pt x="16696" y="107764"/>
                  </a:lnTo>
                  <a:lnTo>
                    <a:pt x="17675" y="105700"/>
                  </a:lnTo>
                  <a:lnTo>
                    <a:pt x="18981" y="104668"/>
                  </a:lnTo>
                  <a:lnTo>
                    <a:pt x="20240" y="102604"/>
                  </a:lnTo>
                  <a:lnTo>
                    <a:pt x="21546" y="101572"/>
                  </a:lnTo>
                  <a:lnTo>
                    <a:pt x="22526" y="100687"/>
                  </a:lnTo>
                  <a:lnTo>
                    <a:pt x="23785" y="98624"/>
                  </a:lnTo>
                  <a:lnTo>
                    <a:pt x="25091" y="97592"/>
                  </a:lnTo>
                  <a:lnTo>
                    <a:pt x="26350" y="95528"/>
                  </a:lnTo>
                  <a:lnTo>
                    <a:pt x="27329" y="94496"/>
                  </a:lnTo>
                  <a:lnTo>
                    <a:pt x="28635" y="92432"/>
                  </a:lnTo>
                  <a:lnTo>
                    <a:pt x="29895" y="91400"/>
                  </a:lnTo>
                  <a:lnTo>
                    <a:pt x="30874" y="89484"/>
                  </a:lnTo>
                  <a:lnTo>
                    <a:pt x="32180" y="88452"/>
                  </a:lnTo>
                  <a:lnTo>
                    <a:pt x="33439" y="86388"/>
                  </a:lnTo>
                  <a:lnTo>
                    <a:pt x="34745" y="85356"/>
                  </a:lnTo>
                  <a:lnTo>
                    <a:pt x="35678" y="83292"/>
                  </a:lnTo>
                  <a:lnTo>
                    <a:pt x="36984" y="81228"/>
                  </a:lnTo>
                  <a:lnTo>
                    <a:pt x="38289" y="80343"/>
                  </a:lnTo>
                  <a:lnTo>
                    <a:pt x="39549" y="78280"/>
                  </a:lnTo>
                  <a:lnTo>
                    <a:pt x="40528" y="77248"/>
                  </a:lnTo>
                  <a:lnTo>
                    <a:pt x="41834" y="75184"/>
                  </a:lnTo>
                  <a:lnTo>
                    <a:pt x="43093" y="73120"/>
                  </a:lnTo>
                  <a:lnTo>
                    <a:pt x="44399" y="72088"/>
                  </a:lnTo>
                  <a:lnTo>
                    <a:pt x="45332" y="70171"/>
                  </a:lnTo>
                  <a:lnTo>
                    <a:pt x="46638" y="69140"/>
                  </a:lnTo>
                  <a:lnTo>
                    <a:pt x="47944" y="67076"/>
                  </a:lnTo>
                  <a:lnTo>
                    <a:pt x="48876" y="65012"/>
                  </a:lnTo>
                  <a:lnTo>
                    <a:pt x="50182" y="63980"/>
                  </a:lnTo>
                  <a:lnTo>
                    <a:pt x="51441" y="61916"/>
                  </a:lnTo>
                  <a:lnTo>
                    <a:pt x="52747" y="61031"/>
                  </a:lnTo>
                  <a:lnTo>
                    <a:pt x="53727" y="58968"/>
                  </a:lnTo>
                  <a:lnTo>
                    <a:pt x="54986" y="57936"/>
                  </a:lnTo>
                  <a:lnTo>
                    <a:pt x="56292" y="55872"/>
                  </a:lnTo>
                  <a:lnTo>
                    <a:pt x="57598" y="54840"/>
                  </a:lnTo>
                  <a:lnTo>
                    <a:pt x="58530" y="52776"/>
                  </a:lnTo>
                  <a:lnTo>
                    <a:pt x="59836" y="51744"/>
                  </a:lnTo>
                  <a:lnTo>
                    <a:pt x="61095" y="49828"/>
                  </a:lnTo>
                  <a:lnTo>
                    <a:pt x="62075" y="48796"/>
                  </a:lnTo>
                  <a:lnTo>
                    <a:pt x="63381" y="46732"/>
                  </a:lnTo>
                  <a:lnTo>
                    <a:pt x="64640" y="45700"/>
                  </a:lnTo>
                  <a:lnTo>
                    <a:pt x="65946" y="43636"/>
                  </a:lnTo>
                  <a:lnTo>
                    <a:pt x="66925" y="42604"/>
                  </a:lnTo>
                  <a:lnTo>
                    <a:pt x="68184" y="41572"/>
                  </a:lnTo>
                  <a:lnTo>
                    <a:pt x="69490" y="39656"/>
                  </a:lnTo>
                  <a:lnTo>
                    <a:pt x="70750" y="38624"/>
                  </a:lnTo>
                  <a:lnTo>
                    <a:pt x="71729" y="37592"/>
                  </a:lnTo>
                  <a:lnTo>
                    <a:pt x="73035" y="35528"/>
                  </a:lnTo>
                  <a:lnTo>
                    <a:pt x="74294" y="34496"/>
                  </a:lnTo>
                  <a:lnTo>
                    <a:pt x="75273" y="33464"/>
                  </a:lnTo>
                  <a:lnTo>
                    <a:pt x="76579" y="32432"/>
                  </a:lnTo>
                  <a:lnTo>
                    <a:pt x="77839" y="30515"/>
                  </a:lnTo>
                  <a:lnTo>
                    <a:pt x="79144" y="29484"/>
                  </a:lnTo>
                  <a:lnTo>
                    <a:pt x="80124" y="28452"/>
                  </a:lnTo>
                  <a:lnTo>
                    <a:pt x="81383" y="27420"/>
                  </a:lnTo>
                  <a:lnTo>
                    <a:pt x="82689" y="26388"/>
                  </a:lnTo>
                  <a:lnTo>
                    <a:pt x="83948" y="25356"/>
                  </a:lnTo>
                  <a:lnTo>
                    <a:pt x="84928" y="24324"/>
                  </a:lnTo>
                  <a:lnTo>
                    <a:pt x="86233" y="23292"/>
                  </a:lnTo>
                  <a:lnTo>
                    <a:pt x="87493" y="22260"/>
                  </a:lnTo>
                  <a:lnTo>
                    <a:pt x="88799" y="20343"/>
                  </a:lnTo>
                  <a:lnTo>
                    <a:pt x="89778" y="19312"/>
                  </a:lnTo>
                  <a:lnTo>
                    <a:pt x="91037" y="18280"/>
                  </a:lnTo>
                  <a:lnTo>
                    <a:pt x="92343" y="18280"/>
                  </a:lnTo>
                  <a:lnTo>
                    <a:pt x="93276" y="17248"/>
                  </a:lnTo>
                  <a:lnTo>
                    <a:pt x="94582" y="16216"/>
                  </a:lnTo>
                  <a:lnTo>
                    <a:pt x="95888" y="15184"/>
                  </a:lnTo>
                  <a:lnTo>
                    <a:pt x="97147" y="14152"/>
                  </a:lnTo>
                  <a:lnTo>
                    <a:pt x="98126" y="13120"/>
                  </a:lnTo>
                  <a:lnTo>
                    <a:pt x="99432" y="12088"/>
                  </a:lnTo>
                  <a:lnTo>
                    <a:pt x="100691" y="11203"/>
                  </a:lnTo>
                  <a:lnTo>
                    <a:pt x="101997" y="10171"/>
                  </a:lnTo>
                  <a:lnTo>
                    <a:pt x="102930" y="10171"/>
                  </a:lnTo>
                  <a:lnTo>
                    <a:pt x="104236" y="9140"/>
                  </a:lnTo>
                  <a:lnTo>
                    <a:pt x="105542" y="8108"/>
                  </a:lnTo>
                  <a:lnTo>
                    <a:pt x="106474" y="7076"/>
                  </a:lnTo>
                  <a:lnTo>
                    <a:pt x="107780" y="6044"/>
                  </a:lnTo>
                  <a:lnTo>
                    <a:pt x="109040" y="6044"/>
                  </a:lnTo>
                  <a:lnTo>
                    <a:pt x="110345" y="5012"/>
                  </a:lnTo>
                  <a:lnTo>
                    <a:pt x="111325" y="3980"/>
                  </a:lnTo>
                  <a:lnTo>
                    <a:pt x="112584" y="3980"/>
                  </a:lnTo>
                  <a:lnTo>
                    <a:pt x="113890" y="2948"/>
                  </a:lnTo>
                  <a:lnTo>
                    <a:pt x="115196" y="1916"/>
                  </a:lnTo>
                  <a:lnTo>
                    <a:pt x="116129" y="1916"/>
                  </a:lnTo>
                  <a:lnTo>
                    <a:pt x="117434" y="1031"/>
                  </a:lnTo>
                  <a:lnTo>
                    <a:pt x="118694" y="0"/>
                  </a:lnTo>
                  <a:lnTo>
                    <a:pt x="120000" y="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03" name="Shape 303"/>
            <p:cNvSpPr/>
            <p:nvPr/>
          </p:nvSpPr>
          <p:spPr>
            <a:xfrm>
              <a:off x="1680" y="2871"/>
              <a:ext cx="2573" cy="813"/>
            </a:xfrm>
            <a:custGeom>
              <a:avLst/>
              <a:gdLst/>
              <a:ahLst/>
              <a:cxnLst/>
              <a:rect l="0" t="0" r="0" b="0"/>
              <a:pathLst>
                <a:path w="120000" h="120000" extrusionOk="0">
                  <a:moveTo>
                    <a:pt x="0" y="119114"/>
                  </a:moveTo>
                  <a:lnTo>
                    <a:pt x="932" y="120000"/>
                  </a:lnTo>
                  <a:lnTo>
                    <a:pt x="2238" y="119114"/>
                  </a:lnTo>
                  <a:lnTo>
                    <a:pt x="3497" y="119114"/>
                  </a:lnTo>
                  <a:lnTo>
                    <a:pt x="4477" y="118081"/>
                  </a:lnTo>
                  <a:lnTo>
                    <a:pt x="5783" y="118081"/>
                  </a:lnTo>
                  <a:lnTo>
                    <a:pt x="7042" y="117047"/>
                  </a:lnTo>
                  <a:lnTo>
                    <a:pt x="8348" y="116014"/>
                  </a:lnTo>
                  <a:lnTo>
                    <a:pt x="9327" y="113948"/>
                  </a:lnTo>
                  <a:lnTo>
                    <a:pt x="10586" y="112915"/>
                  </a:lnTo>
                  <a:lnTo>
                    <a:pt x="11892" y="112915"/>
                  </a:lnTo>
                  <a:lnTo>
                    <a:pt x="13151" y="111881"/>
                  </a:lnTo>
                  <a:lnTo>
                    <a:pt x="14131" y="109963"/>
                  </a:lnTo>
                  <a:lnTo>
                    <a:pt x="15437" y="108929"/>
                  </a:lnTo>
                  <a:lnTo>
                    <a:pt x="16696" y="107896"/>
                  </a:lnTo>
                  <a:lnTo>
                    <a:pt x="17675" y="105830"/>
                  </a:lnTo>
                  <a:lnTo>
                    <a:pt x="18981" y="104797"/>
                  </a:lnTo>
                  <a:lnTo>
                    <a:pt x="20240" y="102730"/>
                  </a:lnTo>
                  <a:lnTo>
                    <a:pt x="21546" y="101697"/>
                  </a:lnTo>
                  <a:lnTo>
                    <a:pt x="22526" y="100664"/>
                  </a:lnTo>
                  <a:lnTo>
                    <a:pt x="23785" y="98745"/>
                  </a:lnTo>
                  <a:lnTo>
                    <a:pt x="25091" y="97712"/>
                  </a:lnTo>
                  <a:lnTo>
                    <a:pt x="26350" y="95645"/>
                  </a:lnTo>
                  <a:lnTo>
                    <a:pt x="27329" y="94612"/>
                  </a:lnTo>
                  <a:lnTo>
                    <a:pt x="28635" y="92546"/>
                  </a:lnTo>
                  <a:lnTo>
                    <a:pt x="29895" y="91512"/>
                  </a:lnTo>
                  <a:lnTo>
                    <a:pt x="30874" y="89594"/>
                  </a:lnTo>
                  <a:lnTo>
                    <a:pt x="32180" y="88560"/>
                  </a:lnTo>
                  <a:lnTo>
                    <a:pt x="33439" y="86494"/>
                  </a:lnTo>
                  <a:lnTo>
                    <a:pt x="34745" y="85461"/>
                  </a:lnTo>
                  <a:lnTo>
                    <a:pt x="35678" y="83394"/>
                  </a:lnTo>
                  <a:lnTo>
                    <a:pt x="36984" y="81328"/>
                  </a:lnTo>
                  <a:lnTo>
                    <a:pt x="38289" y="80295"/>
                  </a:lnTo>
                  <a:lnTo>
                    <a:pt x="39549" y="78376"/>
                  </a:lnTo>
                  <a:lnTo>
                    <a:pt x="40528" y="77343"/>
                  </a:lnTo>
                  <a:lnTo>
                    <a:pt x="41834" y="75276"/>
                  </a:lnTo>
                  <a:lnTo>
                    <a:pt x="43093" y="73210"/>
                  </a:lnTo>
                  <a:lnTo>
                    <a:pt x="44399" y="72177"/>
                  </a:lnTo>
                  <a:lnTo>
                    <a:pt x="45332" y="70258"/>
                  </a:lnTo>
                  <a:lnTo>
                    <a:pt x="46638" y="69225"/>
                  </a:lnTo>
                  <a:lnTo>
                    <a:pt x="47944" y="67158"/>
                  </a:lnTo>
                  <a:lnTo>
                    <a:pt x="48876" y="65092"/>
                  </a:lnTo>
                  <a:lnTo>
                    <a:pt x="50182" y="64059"/>
                  </a:lnTo>
                  <a:lnTo>
                    <a:pt x="51441" y="61992"/>
                  </a:lnTo>
                  <a:lnTo>
                    <a:pt x="52747" y="60959"/>
                  </a:lnTo>
                  <a:lnTo>
                    <a:pt x="53727" y="59040"/>
                  </a:lnTo>
                  <a:lnTo>
                    <a:pt x="54986" y="58007"/>
                  </a:lnTo>
                  <a:lnTo>
                    <a:pt x="56292" y="55940"/>
                  </a:lnTo>
                  <a:lnTo>
                    <a:pt x="57598" y="54907"/>
                  </a:lnTo>
                  <a:lnTo>
                    <a:pt x="58530" y="52841"/>
                  </a:lnTo>
                  <a:lnTo>
                    <a:pt x="59836" y="51808"/>
                  </a:lnTo>
                  <a:lnTo>
                    <a:pt x="61095" y="49889"/>
                  </a:lnTo>
                  <a:lnTo>
                    <a:pt x="62075" y="48856"/>
                  </a:lnTo>
                  <a:lnTo>
                    <a:pt x="63381" y="46789"/>
                  </a:lnTo>
                  <a:lnTo>
                    <a:pt x="64640" y="45756"/>
                  </a:lnTo>
                  <a:lnTo>
                    <a:pt x="65946" y="43690"/>
                  </a:lnTo>
                  <a:lnTo>
                    <a:pt x="66925" y="42656"/>
                  </a:lnTo>
                  <a:lnTo>
                    <a:pt x="68184" y="41623"/>
                  </a:lnTo>
                  <a:lnTo>
                    <a:pt x="69490" y="39704"/>
                  </a:lnTo>
                  <a:lnTo>
                    <a:pt x="70750" y="38671"/>
                  </a:lnTo>
                  <a:lnTo>
                    <a:pt x="71729" y="37638"/>
                  </a:lnTo>
                  <a:lnTo>
                    <a:pt x="73035" y="35571"/>
                  </a:lnTo>
                  <a:lnTo>
                    <a:pt x="74294" y="34538"/>
                  </a:lnTo>
                  <a:lnTo>
                    <a:pt x="75273" y="33505"/>
                  </a:lnTo>
                  <a:lnTo>
                    <a:pt x="76579" y="32472"/>
                  </a:lnTo>
                  <a:lnTo>
                    <a:pt x="77839" y="30405"/>
                  </a:lnTo>
                  <a:lnTo>
                    <a:pt x="79144" y="29520"/>
                  </a:lnTo>
                  <a:lnTo>
                    <a:pt x="80124" y="28487"/>
                  </a:lnTo>
                  <a:lnTo>
                    <a:pt x="81383" y="27453"/>
                  </a:lnTo>
                  <a:lnTo>
                    <a:pt x="82689" y="26420"/>
                  </a:lnTo>
                  <a:lnTo>
                    <a:pt x="83948" y="25387"/>
                  </a:lnTo>
                  <a:lnTo>
                    <a:pt x="84928" y="24354"/>
                  </a:lnTo>
                  <a:lnTo>
                    <a:pt x="86233" y="23321"/>
                  </a:lnTo>
                  <a:lnTo>
                    <a:pt x="87493" y="22287"/>
                  </a:lnTo>
                  <a:lnTo>
                    <a:pt x="88799" y="20369"/>
                  </a:lnTo>
                  <a:lnTo>
                    <a:pt x="89778" y="19335"/>
                  </a:lnTo>
                  <a:lnTo>
                    <a:pt x="91037" y="18302"/>
                  </a:lnTo>
                  <a:lnTo>
                    <a:pt x="92343" y="18302"/>
                  </a:lnTo>
                  <a:lnTo>
                    <a:pt x="93276" y="17269"/>
                  </a:lnTo>
                  <a:lnTo>
                    <a:pt x="94582" y="16236"/>
                  </a:lnTo>
                  <a:lnTo>
                    <a:pt x="95888" y="15202"/>
                  </a:lnTo>
                  <a:lnTo>
                    <a:pt x="97147" y="14169"/>
                  </a:lnTo>
                  <a:lnTo>
                    <a:pt x="98126" y="13136"/>
                  </a:lnTo>
                  <a:lnTo>
                    <a:pt x="99432" y="12103"/>
                  </a:lnTo>
                  <a:lnTo>
                    <a:pt x="100691" y="11070"/>
                  </a:lnTo>
                  <a:lnTo>
                    <a:pt x="101997" y="10184"/>
                  </a:lnTo>
                  <a:lnTo>
                    <a:pt x="102930" y="10184"/>
                  </a:lnTo>
                  <a:lnTo>
                    <a:pt x="104236" y="9151"/>
                  </a:lnTo>
                  <a:lnTo>
                    <a:pt x="105542" y="8118"/>
                  </a:lnTo>
                  <a:lnTo>
                    <a:pt x="106474" y="7084"/>
                  </a:lnTo>
                  <a:lnTo>
                    <a:pt x="107780" y="6051"/>
                  </a:lnTo>
                  <a:lnTo>
                    <a:pt x="109040" y="6051"/>
                  </a:lnTo>
                  <a:lnTo>
                    <a:pt x="110345" y="5018"/>
                  </a:lnTo>
                  <a:lnTo>
                    <a:pt x="111325" y="3985"/>
                  </a:lnTo>
                  <a:lnTo>
                    <a:pt x="112584" y="3985"/>
                  </a:lnTo>
                  <a:lnTo>
                    <a:pt x="113890" y="2952"/>
                  </a:lnTo>
                  <a:lnTo>
                    <a:pt x="115196" y="1918"/>
                  </a:lnTo>
                  <a:lnTo>
                    <a:pt x="116129" y="1918"/>
                  </a:lnTo>
                  <a:lnTo>
                    <a:pt x="117434" y="885"/>
                  </a:lnTo>
                  <a:lnTo>
                    <a:pt x="118694" y="0"/>
                  </a:lnTo>
                  <a:lnTo>
                    <a:pt x="120000" y="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04" name="Shape 304"/>
            <p:cNvSpPr/>
            <p:nvPr/>
          </p:nvSpPr>
          <p:spPr>
            <a:xfrm>
              <a:off x="1680" y="2877"/>
              <a:ext cx="2573" cy="814"/>
            </a:xfrm>
            <a:custGeom>
              <a:avLst/>
              <a:gdLst/>
              <a:ahLst/>
              <a:cxnLst/>
              <a:rect l="0" t="0" r="0" b="0"/>
              <a:pathLst>
                <a:path w="120000" h="120000" extrusionOk="0">
                  <a:moveTo>
                    <a:pt x="0" y="118968"/>
                  </a:moveTo>
                  <a:lnTo>
                    <a:pt x="932" y="120000"/>
                  </a:lnTo>
                  <a:lnTo>
                    <a:pt x="2238" y="118968"/>
                  </a:lnTo>
                  <a:lnTo>
                    <a:pt x="3497" y="118968"/>
                  </a:lnTo>
                  <a:lnTo>
                    <a:pt x="4477" y="118083"/>
                  </a:lnTo>
                  <a:lnTo>
                    <a:pt x="5783" y="118083"/>
                  </a:lnTo>
                  <a:lnTo>
                    <a:pt x="7042" y="117051"/>
                  </a:lnTo>
                  <a:lnTo>
                    <a:pt x="8348" y="116019"/>
                  </a:lnTo>
                  <a:lnTo>
                    <a:pt x="9327" y="113955"/>
                  </a:lnTo>
                  <a:lnTo>
                    <a:pt x="10586" y="112923"/>
                  </a:lnTo>
                  <a:lnTo>
                    <a:pt x="11892" y="112923"/>
                  </a:lnTo>
                  <a:lnTo>
                    <a:pt x="13151" y="111891"/>
                  </a:lnTo>
                  <a:lnTo>
                    <a:pt x="14131" y="109828"/>
                  </a:lnTo>
                  <a:lnTo>
                    <a:pt x="15437" y="108943"/>
                  </a:lnTo>
                  <a:lnTo>
                    <a:pt x="16696" y="107911"/>
                  </a:lnTo>
                  <a:lnTo>
                    <a:pt x="17675" y="105847"/>
                  </a:lnTo>
                  <a:lnTo>
                    <a:pt x="18981" y="104815"/>
                  </a:lnTo>
                  <a:lnTo>
                    <a:pt x="20240" y="102751"/>
                  </a:lnTo>
                  <a:lnTo>
                    <a:pt x="21546" y="101719"/>
                  </a:lnTo>
                  <a:lnTo>
                    <a:pt x="22526" y="100687"/>
                  </a:lnTo>
                  <a:lnTo>
                    <a:pt x="23785" y="98771"/>
                  </a:lnTo>
                  <a:lnTo>
                    <a:pt x="25091" y="97739"/>
                  </a:lnTo>
                  <a:lnTo>
                    <a:pt x="26350" y="95675"/>
                  </a:lnTo>
                  <a:lnTo>
                    <a:pt x="27329" y="94643"/>
                  </a:lnTo>
                  <a:lnTo>
                    <a:pt x="28635" y="92579"/>
                  </a:lnTo>
                  <a:lnTo>
                    <a:pt x="29895" y="91547"/>
                  </a:lnTo>
                  <a:lnTo>
                    <a:pt x="30874" y="89484"/>
                  </a:lnTo>
                  <a:lnTo>
                    <a:pt x="32180" y="88599"/>
                  </a:lnTo>
                  <a:lnTo>
                    <a:pt x="33439" y="86535"/>
                  </a:lnTo>
                  <a:lnTo>
                    <a:pt x="34745" y="85503"/>
                  </a:lnTo>
                  <a:lnTo>
                    <a:pt x="35678" y="83439"/>
                  </a:lnTo>
                  <a:lnTo>
                    <a:pt x="36984" y="81375"/>
                  </a:lnTo>
                  <a:lnTo>
                    <a:pt x="38289" y="80343"/>
                  </a:lnTo>
                  <a:lnTo>
                    <a:pt x="39549" y="78427"/>
                  </a:lnTo>
                  <a:lnTo>
                    <a:pt x="40528" y="77395"/>
                  </a:lnTo>
                  <a:lnTo>
                    <a:pt x="41834" y="75331"/>
                  </a:lnTo>
                  <a:lnTo>
                    <a:pt x="43093" y="73267"/>
                  </a:lnTo>
                  <a:lnTo>
                    <a:pt x="44399" y="72235"/>
                  </a:lnTo>
                  <a:lnTo>
                    <a:pt x="45332" y="70171"/>
                  </a:lnTo>
                  <a:lnTo>
                    <a:pt x="46638" y="69287"/>
                  </a:lnTo>
                  <a:lnTo>
                    <a:pt x="47944" y="67223"/>
                  </a:lnTo>
                  <a:lnTo>
                    <a:pt x="48876" y="65159"/>
                  </a:lnTo>
                  <a:lnTo>
                    <a:pt x="50182" y="64127"/>
                  </a:lnTo>
                  <a:lnTo>
                    <a:pt x="51441" y="62063"/>
                  </a:lnTo>
                  <a:lnTo>
                    <a:pt x="52747" y="61031"/>
                  </a:lnTo>
                  <a:lnTo>
                    <a:pt x="53727" y="59115"/>
                  </a:lnTo>
                  <a:lnTo>
                    <a:pt x="54986" y="58083"/>
                  </a:lnTo>
                  <a:lnTo>
                    <a:pt x="56292" y="56019"/>
                  </a:lnTo>
                  <a:lnTo>
                    <a:pt x="57598" y="54987"/>
                  </a:lnTo>
                  <a:lnTo>
                    <a:pt x="58530" y="52923"/>
                  </a:lnTo>
                  <a:lnTo>
                    <a:pt x="59836" y="51891"/>
                  </a:lnTo>
                  <a:lnTo>
                    <a:pt x="61095" y="49828"/>
                  </a:lnTo>
                  <a:lnTo>
                    <a:pt x="62075" y="48943"/>
                  </a:lnTo>
                  <a:lnTo>
                    <a:pt x="63381" y="46879"/>
                  </a:lnTo>
                  <a:lnTo>
                    <a:pt x="64640" y="45847"/>
                  </a:lnTo>
                  <a:lnTo>
                    <a:pt x="65946" y="43783"/>
                  </a:lnTo>
                  <a:lnTo>
                    <a:pt x="66925" y="42751"/>
                  </a:lnTo>
                  <a:lnTo>
                    <a:pt x="68184" y="41719"/>
                  </a:lnTo>
                  <a:lnTo>
                    <a:pt x="69490" y="39656"/>
                  </a:lnTo>
                  <a:lnTo>
                    <a:pt x="70750" y="38771"/>
                  </a:lnTo>
                  <a:lnTo>
                    <a:pt x="71729" y="37739"/>
                  </a:lnTo>
                  <a:lnTo>
                    <a:pt x="73035" y="35675"/>
                  </a:lnTo>
                  <a:lnTo>
                    <a:pt x="74294" y="34643"/>
                  </a:lnTo>
                  <a:lnTo>
                    <a:pt x="75273" y="33611"/>
                  </a:lnTo>
                  <a:lnTo>
                    <a:pt x="76579" y="32579"/>
                  </a:lnTo>
                  <a:lnTo>
                    <a:pt x="77839" y="30515"/>
                  </a:lnTo>
                  <a:lnTo>
                    <a:pt x="79144" y="29484"/>
                  </a:lnTo>
                  <a:lnTo>
                    <a:pt x="80124" y="28599"/>
                  </a:lnTo>
                  <a:lnTo>
                    <a:pt x="81383" y="27567"/>
                  </a:lnTo>
                  <a:lnTo>
                    <a:pt x="82689" y="26535"/>
                  </a:lnTo>
                  <a:lnTo>
                    <a:pt x="83948" y="25503"/>
                  </a:lnTo>
                  <a:lnTo>
                    <a:pt x="84928" y="24471"/>
                  </a:lnTo>
                  <a:lnTo>
                    <a:pt x="86233" y="23439"/>
                  </a:lnTo>
                  <a:lnTo>
                    <a:pt x="87493" y="22407"/>
                  </a:lnTo>
                  <a:lnTo>
                    <a:pt x="88799" y="20343"/>
                  </a:lnTo>
                  <a:lnTo>
                    <a:pt x="89778" y="19459"/>
                  </a:lnTo>
                  <a:lnTo>
                    <a:pt x="91037" y="18427"/>
                  </a:lnTo>
                  <a:lnTo>
                    <a:pt x="92343" y="18427"/>
                  </a:lnTo>
                  <a:lnTo>
                    <a:pt x="93276" y="17395"/>
                  </a:lnTo>
                  <a:lnTo>
                    <a:pt x="94582" y="16363"/>
                  </a:lnTo>
                  <a:lnTo>
                    <a:pt x="95888" y="15331"/>
                  </a:lnTo>
                  <a:lnTo>
                    <a:pt x="97147" y="14299"/>
                  </a:lnTo>
                  <a:lnTo>
                    <a:pt x="98126" y="13267"/>
                  </a:lnTo>
                  <a:lnTo>
                    <a:pt x="99432" y="12235"/>
                  </a:lnTo>
                  <a:lnTo>
                    <a:pt x="100691" y="11203"/>
                  </a:lnTo>
                  <a:lnTo>
                    <a:pt x="101997" y="10171"/>
                  </a:lnTo>
                  <a:lnTo>
                    <a:pt x="102930" y="10171"/>
                  </a:lnTo>
                  <a:lnTo>
                    <a:pt x="104236" y="9287"/>
                  </a:lnTo>
                  <a:lnTo>
                    <a:pt x="105542" y="8255"/>
                  </a:lnTo>
                  <a:lnTo>
                    <a:pt x="106474" y="7223"/>
                  </a:lnTo>
                  <a:lnTo>
                    <a:pt x="107780" y="6191"/>
                  </a:lnTo>
                  <a:lnTo>
                    <a:pt x="109040" y="6191"/>
                  </a:lnTo>
                  <a:lnTo>
                    <a:pt x="110345" y="5159"/>
                  </a:lnTo>
                  <a:lnTo>
                    <a:pt x="111325" y="4127"/>
                  </a:lnTo>
                  <a:lnTo>
                    <a:pt x="112584" y="4127"/>
                  </a:lnTo>
                  <a:lnTo>
                    <a:pt x="113890" y="3095"/>
                  </a:lnTo>
                  <a:lnTo>
                    <a:pt x="115196" y="2063"/>
                  </a:lnTo>
                  <a:lnTo>
                    <a:pt x="116129" y="2063"/>
                  </a:lnTo>
                  <a:lnTo>
                    <a:pt x="117434" y="1031"/>
                  </a:lnTo>
                  <a:lnTo>
                    <a:pt x="118694" y="0"/>
                  </a:lnTo>
                  <a:lnTo>
                    <a:pt x="120000" y="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05" name="Shape 305"/>
            <p:cNvSpPr/>
            <p:nvPr/>
          </p:nvSpPr>
          <p:spPr>
            <a:xfrm>
              <a:off x="1680" y="2291"/>
              <a:ext cx="2573" cy="1235"/>
            </a:xfrm>
            <a:custGeom>
              <a:avLst/>
              <a:gdLst/>
              <a:ahLst/>
              <a:cxnLst/>
              <a:rect l="0" t="0" r="0" b="0"/>
              <a:pathLst>
                <a:path w="120000" h="120000" extrusionOk="0">
                  <a:moveTo>
                    <a:pt x="0" y="120000"/>
                  </a:moveTo>
                  <a:lnTo>
                    <a:pt x="932" y="119319"/>
                  </a:lnTo>
                  <a:lnTo>
                    <a:pt x="2238" y="117959"/>
                  </a:lnTo>
                  <a:lnTo>
                    <a:pt x="3497" y="113295"/>
                  </a:lnTo>
                  <a:lnTo>
                    <a:pt x="4477" y="108631"/>
                  </a:lnTo>
                  <a:lnTo>
                    <a:pt x="5783" y="105230"/>
                  </a:lnTo>
                  <a:lnTo>
                    <a:pt x="7042" y="101246"/>
                  </a:lnTo>
                  <a:lnTo>
                    <a:pt x="8348" y="99206"/>
                  </a:lnTo>
                  <a:lnTo>
                    <a:pt x="9327" y="97165"/>
                  </a:lnTo>
                  <a:lnTo>
                    <a:pt x="10586" y="93182"/>
                  </a:lnTo>
                  <a:lnTo>
                    <a:pt x="11892" y="89781"/>
                  </a:lnTo>
                  <a:lnTo>
                    <a:pt x="13151" y="85117"/>
                  </a:lnTo>
                  <a:lnTo>
                    <a:pt x="14131" y="83757"/>
                  </a:lnTo>
                  <a:lnTo>
                    <a:pt x="15437" y="81813"/>
                  </a:lnTo>
                  <a:lnTo>
                    <a:pt x="16696" y="78412"/>
                  </a:lnTo>
                  <a:lnTo>
                    <a:pt x="17675" y="75109"/>
                  </a:lnTo>
                  <a:lnTo>
                    <a:pt x="18981" y="72388"/>
                  </a:lnTo>
                  <a:lnTo>
                    <a:pt x="20240" y="69765"/>
                  </a:lnTo>
                  <a:lnTo>
                    <a:pt x="21546" y="66364"/>
                  </a:lnTo>
                  <a:lnTo>
                    <a:pt x="22526" y="63643"/>
                  </a:lnTo>
                  <a:lnTo>
                    <a:pt x="23785" y="61020"/>
                  </a:lnTo>
                  <a:lnTo>
                    <a:pt x="25091" y="58299"/>
                  </a:lnTo>
                  <a:lnTo>
                    <a:pt x="26350" y="55676"/>
                  </a:lnTo>
                  <a:lnTo>
                    <a:pt x="27329" y="52955"/>
                  </a:lnTo>
                  <a:lnTo>
                    <a:pt x="28635" y="50234"/>
                  </a:lnTo>
                  <a:lnTo>
                    <a:pt x="29895" y="47611"/>
                  </a:lnTo>
                  <a:lnTo>
                    <a:pt x="30874" y="45570"/>
                  </a:lnTo>
                  <a:lnTo>
                    <a:pt x="32180" y="42947"/>
                  </a:lnTo>
                  <a:lnTo>
                    <a:pt x="33439" y="40906"/>
                  </a:lnTo>
                  <a:lnTo>
                    <a:pt x="34745" y="38866"/>
                  </a:lnTo>
                  <a:lnTo>
                    <a:pt x="35678" y="36242"/>
                  </a:lnTo>
                  <a:lnTo>
                    <a:pt x="36984" y="34202"/>
                  </a:lnTo>
                  <a:lnTo>
                    <a:pt x="38289" y="32842"/>
                  </a:lnTo>
                  <a:lnTo>
                    <a:pt x="39549" y="30801"/>
                  </a:lnTo>
                  <a:lnTo>
                    <a:pt x="40528" y="28858"/>
                  </a:lnTo>
                  <a:lnTo>
                    <a:pt x="41834" y="26817"/>
                  </a:lnTo>
                  <a:lnTo>
                    <a:pt x="43093" y="25457"/>
                  </a:lnTo>
                  <a:lnTo>
                    <a:pt x="44399" y="24097"/>
                  </a:lnTo>
                  <a:lnTo>
                    <a:pt x="45332" y="22153"/>
                  </a:lnTo>
                  <a:lnTo>
                    <a:pt x="46638" y="20793"/>
                  </a:lnTo>
                  <a:lnTo>
                    <a:pt x="47944" y="19433"/>
                  </a:lnTo>
                  <a:lnTo>
                    <a:pt x="48876" y="18072"/>
                  </a:lnTo>
                  <a:lnTo>
                    <a:pt x="50182" y="16809"/>
                  </a:lnTo>
                  <a:lnTo>
                    <a:pt x="51441" y="15449"/>
                  </a:lnTo>
                  <a:lnTo>
                    <a:pt x="52747" y="14089"/>
                  </a:lnTo>
                  <a:lnTo>
                    <a:pt x="53727" y="13408"/>
                  </a:lnTo>
                  <a:lnTo>
                    <a:pt x="54986" y="12048"/>
                  </a:lnTo>
                  <a:lnTo>
                    <a:pt x="56292" y="11368"/>
                  </a:lnTo>
                  <a:lnTo>
                    <a:pt x="57598" y="10105"/>
                  </a:lnTo>
                  <a:lnTo>
                    <a:pt x="58530" y="9425"/>
                  </a:lnTo>
                  <a:lnTo>
                    <a:pt x="59836" y="8744"/>
                  </a:lnTo>
                  <a:lnTo>
                    <a:pt x="61095" y="8064"/>
                  </a:lnTo>
                  <a:lnTo>
                    <a:pt x="62075" y="7384"/>
                  </a:lnTo>
                  <a:lnTo>
                    <a:pt x="63381" y="6704"/>
                  </a:lnTo>
                  <a:lnTo>
                    <a:pt x="64640" y="6024"/>
                  </a:lnTo>
                  <a:lnTo>
                    <a:pt x="65946" y="5344"/>
                  </a:lnTo>
                  <a:lnTo>
                    <a:pt x="66925" y="5344"/>
                  </a:lnTo>
                  <a:lnTo>
                    <a:pt x="68184" y="4663"/>
                  </a:lnTo>
                  <a:lnTo>
                    <a:pt x="69490" y="4663"/>
                  </a:lnTo>
                  <a:lnTo>
                    <a:pt x="70750" y="4080"/>
                  </a:lnTo>
                  <a:lnTo>
                    <a:pt x="71729" y="4080"/>
                  </a:lnTo>
                  <a:lnTo>
                    <a:pt x="73035" y="3400"/>
                  </a:lnTo>
                  <a:lnTo>
                    <a:pt x="74294" y="3400"/>
                  </a:lnTo>
                  <a:lnTo>
                    <a:pt x="75273" y="3400"/>
                  </a:lnTo>
                  <a:lnTo>
                    <a:pt x="76579" y="2720"/>
                  </a:lnTo>
                  <a:lnTo>
                    <a:pt x="77839" y="2720"/>
                  </a:lnTo>
                  <a:lnTo>
                    <a:pt x="79144" y="2720"/>
                  </a:lnTo>
                  <a:lnTo>
                    <a:pt x="80124" y="2720"/>
                  </a:lnTo>
                  <a:lnTo>
                    <a:pt x="81383" y="2720"/>
                  </a:lnTo>
                  <a:lnTo>
                    <a:pt x="82689" y="2720"/>
                  </a:lnTo>
                  <a:lnTo>
                    <a:pt x="83948" y="2040"/>
                  </a:lnTo>
                  <a:lnTo>
                    <a:pt x="84928" y="2040"/>
                  </a:lnTo>
                  <a:lnTo>
                    <a:pt x="86233" y="2040"/>
                  </a:lnTo>
                  <a:lnTo>
                    <a:pt x="87493" y="2040"/>
                  </a:lnTo>
                  <a:lnTo>
                    <a:pt x="88799" y="2040"/>
                  </a:lnTo>
                  <a:lnTo>
                    <a:pt x="89778" y="2040"/>
                  </a:lnTo>
                  <a:lnTo>
                    <a:pt x="91037" y="2040"/>
                  </a:lnTo>
                  <a:lnTo>
                    <a:pt x="92343" y="2040"/>
                  </a:lnTo>
                  <a:lnTo>
                    <a:pt x="93276" y="2040"/>
                  </a:lnTo>
                  <a:lnTo>
                    <a:pt x="94582" y="2040"/>
                  </a:lnTo>
                  <a:lnTo>
                    <a:pt x="95888" y="2040"/>
                  </a:lnTo>
                  <a:lnTo>
                    <a:pt x="97147" y="2040"/>
                  </a:lnTo>
                  <a:lnTo>
                    <a:pt x="98126" y="2040"/>
                  </a:lnTo>
                  <a:lnTo>
                    <a:pt x="99432" y="2040"/>
                  </a:lnTo>
                  <a:lnTo>
                    <a:pt x="100691" y="2040"/>
                  </a:lnTo>
                  <a:lnTo>
                    <a:pt x="101997" y="2040"/>
                  </a:lnTo>
                  <a:lnTo>
                    <a:pt x="102930" y="2040"/>
                  </a:lnTo>
                  <a:lnTo>
                    <a:pt x="104236" y="2040"/>
                  </a:lnTo>
                  <a:lnTo>
                    <a:pt x="105542" y="2040"/>
                  </a:lnTo>
                  <a:lnTo>
                    <a:pt x="106474" y="2040"/>
                  </a:lnTo>
                  <a:lnTo>
                    <a:pt x="107780" y="2040"/>
                  </a:lnTo>
                  <a:lnTo>
                    <a:pt x="109040" y="2040"/>
                  </a:lnTo>
                  <a:lnTo>
                    <a:pt x="110345" y="1360"/>
                  </a:lnTo>
                  <a:lnTo>
                    <a:pt x="111325" y="1360"/>
                  </a:lnTo>
                  <a:lnTo>
                    <a:pt x="112584" y="1360"/>
                  </a:lnTo>
                  <a:lnTo>
                    <a:pt x="113890" y="1360"/>
                  </a:lnTo>
                  <a:lnTo>
                    <a:pt x="115196" y="680"/>
                  </a:lnTo>
                  <a:lnTo>
                    <a:pt x="116129" y="680"/>
                  </a:lnTo>
                  <a:lnTo>
                    <a:pt x="117434" y="680"/>
                  </a:lnTo>
                  <a:lnTo>
                    <a:pt x="118694" y="0"/>
                  </a:lnTo>
                  <a:lnTo>
                    <a:pt x="120000" y="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06" name="Shape 306"/>
            <p:cNvSpPr/>
            <p:nvPr/>
          </p:nvSpPr>
          <p:spPr>
            <a:xfrm>
              <a:off x="1680" y="2298"/>
              <a:ext cx="2573" cy="1235"/>
            </a:xfrm>
            <a:custGeom>
              <a:avLst/>
              <a:gdLst/>
              <a:ahLst/>
              <a:cxnLst/>
              <a:rect l="0" t="0" r="0" b="0"/>
              <a:pathLst>
                <a:path w="120000" h="120000" extrusionOk="0">
                  <a:moveTo>
                    <a:pt x="0" y="120000"/>
                  </a:moveTo>
                  <a:lnTo>
                    <a:pt x="932" y="119319"/>
                  </a:lnTo>
                  <a:lnTo>
                    <a:pt x="2238" y="117959"/>
                  </a:lnTo>
                  <a:lnTo>
                    <a:pt x="3497" y="113295"/>
                  </a:lnTo>
                  <a:lnTo>
                    <a:pt x="4477" y="108534"/>
                  </a:lnTo>
                  <a:lnTo>
                    <a:pt x="5783" y="105230"/>
                  </a:lnTo>
                  <a:lnTo>
                    <a:pt x="7042" y="101246"/>
                  </a:lnTo>
                  <a:lnTo>
                    <a:pt x="8348" y="99206"/>
                  </a:lnTo>
                  <a:lnTo>
                    <a:pt x="9327" y="97165"/>
                  </a:lnTo>
                  <a:lnTo>
                    <a:pt x="10586" y="93182"/>
                  </a:lnTo>
                  <a:lnTo>
                    <a:pt x="11892" y="89781"/>
                  </a:lnTo>
                  <a:lnTo>
                    <a:pt x="13151" y="85117"/>
                  </a:lnTo>
                  <a:lnTo>
                    <a:pt x="14131" y="83757"/>
                  </a:lnTo>
                  <a:lnTo>
                    <a:pt x="15437" y="81813"/>
                  </a:lnTo>
                  <a:lnTo>
                    <a:pt x="16696" y="78412"/>
                  </a:lnTo>
                  <a:lnTo>
                    <a:pt x="17675" y="75109"/>
                  </a:lnTo>
                  <a:lnTo>
                    <a:pt x="18981" y="72388"/>
                  </a:lnTo>
                  <a:lnTo>
                    <a:pt x="20240" y="69668"/>
                  </a:lnTo>
                  <a:lnTo>
                    <a:pt x="21546" y="66364"/>
                  </a:lnTo>
                  <a:lnTo>
                    <a:pt x="22526" y="63643"/>
                  </a:lnTo>
                  <a:lnTo>
                    <a:pt x="23785" y="61020"/>
                  </a:lnTo>
                  <a:lnTo>
                    <a:pt x="25091" y="58299"/>
                  </a:lnTo>
                  <a:lnTo>
                    <a:pt x="26350" y="55676"/>
                  </a:lnTo>
                  <a:lnTo>
                    <a:pt x="27329" y="52955"/>
                  </a:lnTo>
                  <a:lnTo>
                    <a:pt x="28635" y="50234"/>
                  </a:lnTo>
                  <a:lnTo>
                    <a:pt x="29895" y="47611"/>
                  </a:lnTo>
                  <a:lnTo>
                    <a:pt x="30874" y="45570"/>
                  </a:lnTo>
                  <a:lnTo>
                    <a:pt x="32180" y="42947"/>
                  </a:lnTo>
                  <a:lnTo>
                    <a:pt x="33439" y="40906"/>
                  </a:lnTo>
                  <a:lnTo>
                    <a:pt x="34745" y="38866"/>
                  </a:lnTo>
                  <a:lnTo>
                    <a:pt x="35678" y="36242"/>
                  </a:lnTo>
                  <a:lnTo>
                    <a:pt x="36984" y="34202"/>
                  </a:lnTo>
                  <a:lnTo>
                    <a:pt x="38289" y="32842"/>
                  </a:lnTo>
                  <a:lnTo>
                    <a:pt x="39549" y="30801"/>
                  </a:lnTo>
                  <a:lnTo>
                    <a:pt x="40528" y="28858"/>
                  </a:lnTo>
                  <a:lnTo>
                    <a:pt x="41834" y="26817"/>
                  </a:lnTo>
                  <a:lnTo>
                    <a:pt x="43093" y="25457"/>
                  </a:lnTo>
                  <a:lnTo>
                    <a:pt x="44399" y="24097"/>
                  </a:lnTo>
                  <a:lnTo>
                    <a:pt x="45332" y="22153"/>
                  </a:lnTo>
                  <a:lnTo>
                    <a:pt x="46638" y="20793"/>
                  </a:lnTo>
                  <a:lnTo>
                    <a:pt x="47944" y="19433"/>
                  </a:lnTo>
                  <a:lnTo>
                    <a:pt x="48876" y="18072"/>
                  </a:lnTo>
                  <a:lnTo>
                    <a:pt x="50182" y="16712"/>
                  </a:lnTo>
                  <a:lnTo>
                    <a:pt x="51441" y="15449"/>
                  </a:lnTo>
                  <a:lnTo>
                    <a:pt x="52747" y="14089"/>
                  </a:lnTo>
                  <a:lnTo>
                    <a:pt x="53727" y="13408"/>
                  </a:lnTo>
                  <a:lnTo>
                    <a:pt x="54986" y="12048"/>
                  </a:lnTo>
                  <a:lnTo>
                    <a:pt x="56292" y="11368"/>
                  </a:lnTo>
                  <a:lnTo>
                    <a:pt x="57598" y="10105"/>
                  </a:lnTo>
                  <a:lnTo>
                    <a:pt x="58530" y="9425"/>
                  </a:lnTo>
                  <a:lnTo>
                    <a:pt x="59836" y="8744"/>
                  </a:lnTo>
                  <a:lnTo>
                    <a:pt x="61095" y="8064"/>
                  </a:lnTo>
                  <a:lnTo>
                    <a:pt x="62075" y="7384"/>
                  </a:lnTo>
                  <a:lnTo>
                    <a:pt x="63381" y="6704"/>
                  </a:lnTo>
                  <a:lnTo>
                    <a:pt x="64640" y="6024"/>
                  </a:lnTo>
                  <a:lnTo>
                    <a:pt x="65946" y="5344"/>
                  </a:lnTo>
                  <a:lnTo>
                    <a:pt x="66925" y="5344"/>
                  </a:lnTo>
                  <a:lnTo>
                    <a:pt x="68184" y="4663"/>
                  </a:lnTo>
                  <a:lnTo>
                    <a:pt x="69490" y="4663"/>
                  </a:lnTo>
                  <a:lnTo>
                    <a:pt x="70750" y="3983"/>
                  </a:lnTo>
                  <a:lnTo>
                    <a:pt x="71729" y="3983"/>
                  </a:lnTo>
                  <a:lnTo>
                    <a:pt x="73035" y="3400"/>
                  </a:lnTo>
                  <a:lnTo>
                    <a:pt x="74294" y="3400"/>
                  </a:lnTo>
                  <a:lnTo>
                    <a:pt x="75273" y="3400"/>
                  </a:lnTo>
                  <a:lnTo>
                    <a:pt x="76579" y="2720"/>
                  </a:lnTo>
                  <a:lnTo>
                    <a:pt x="77839" y="2720"/>
                  </a:lnTo>
                  <a:lnTo>
                    <a:pt x="79144" y="2720"/>
                  </a:lnTo>
                  <a:lnTo>
                    <a:pt x="80124" y="2720"/>
                  </a:lnTo>
                  <a:lnTo>
                    <a:pt x="81383" y="2720"/>
                  </a:lnTo>
                  <a:lnTo>
                    <a:pt x="82689" y="2720"/>
                  </a:lnTo>
                  <a:lnTo>
                    <a:pt x="83948" y="2040"/>
                  </a:lnTo>
                  <a:lnTo>
                    <a:pt x="84928" y="2040"/>
                  </a:lnTo>
                  <a:lnTo>
                    <a:pt x="86233" y="2040"/>
                  </a:lnTo>
                  <a:lnTo>
                    <a:pt x="87493" y="2040"/>
                  </a:lnTo>
                  <a:lnTo>
                    <a:pt x="88799" y="2040"/>
                  </a:lnTo>
                  <a:lnTo>
                    <a:pt x="89778" y="2040"/>
                  </a:lnTo>
                  <a:lnTo>
                    <a:pt x="91037" y="2040"/>
                  </a:lnTo>
                  <a:lnTo>
                    <a:pt x="92343" y="2040"/>
                  </a:lnTo>
                  <a:lnTo>
                    <a:pt x="93276" y="2040"/>
                  </a:lnTo>
                  <a:lnTo>
                    <a:pt x="94582" y="2040"/>
                  </a:lnTo>
                  <a:lnTo>
                    <a:pt x="95888" y="2040"/>
                  </a:lnTo>
                  <a:lnTo>
                    <a:pt x="97147" y="2040"/>
                  </a:lnTo>
                  <a:lnTo>
                    <a:pt x="98126" y="2040"/>
                  </a:lnTo>
                  <a:lnTo>
                    <a:pt x="99432" y="2040"/>
                  </a:lnTo>
                  <a:lnTo>
                    <a:pt x="100691" y="2040"/>
                  </a:lnTo>
                  <a:lnTo>
                    <a:pt x="101997" y="2040"/>
                  </a:lnTo>
                  <a:lnTo>
                    <a:pt x="102930" y="2040"/>
                  </a:lnTo>
                  <a:lnTo>
                    <a:pt x="104236" y="2040"/>
                  </a:lnTo>
                  <a:lnTo>
                    <a:pt x="105542" y="2040"/>
                  </a:lnTo>
                  <a:lnTo>
                    <a:pt x="106474" y="2040"/>
                  </a:lnTo>
                  <a:lnTo>
                    <a:pt x="107780" y="2040"/>
                  </a:lnTo>
                  <a:lnTo>
                    <a:pt x="109040" y="2040"/>
                  </a:lnTo>
                  <a:lnTo>
                    <a:pt x="110345" y="1360"/>
                  </a:lnTo>
                  <a:lnTo>
                    <a:pt x="111325" y="1360"/>
                  </a:lnTo>
                  <a:lnTo>
                    <a:pt x="112584" y="1360"/>
                  </a:lnTo>
                  <a:lnTo>
                    <a:pt x="113890" y="1360"/>
                  </a:lnTo>
                  <a:lnTo>
                    <a:pt x="115196" y="680"/>
                  </a:lnTo>
                  <a:lnTo>
                    <a:pt x="116129" y="680"/>
                  </a:lnTo>
                  <a:lnTo>
                    <a:pt x="117434" y="680"/>
                  </a:lnTo>
                  <a:lnTo>
                    <a:pt x="118694" y="0"/>
                  </a:lnTo>
                  <a:lnTo>
                    <a:pt x="120000" y="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07" name="Shape 307"/>
            <p:cNvSpPr/>
            <p:nvPr/>
          </p:nvSpPr>
          <p:spPr>
            <a:xfrm>
              <a:off x="1680" y="2305"/>
              <a:ext cx="2573" cy="1235"/>
            </a:xfrm>
            <a:custGeom>
              <a:avLst/>
              <a:gdLst/>
              <a:ahLst/>
              <a:cxnLst/>
              <a:rect l="0" t="0" r="0" b="0"/>
              <a:pathLst>
                <a:path w="120000" h="120000" extrusionOk="0">
                  <a:moveTo>
                    <a:pt x="0" y="120000"/>
                  </a:moveTo>
                  <a:lnTo>
                    <a:pt x="932" y="119319"/>
                  </a:lnTo>
                  <a:lnTo>
                    <a:pt x="2238" y="117959"/>
                  </a:lnTo>
                  <a:lnTo>
                    <a:pt x="3497" y="113295"/>
                  </a:lnTo>
                  <a:lnTo>
                    <a:pt x="4477" y="108534"/>
                  </a:lnTo>
                  <a:lnTo>
                    <a:pt x="5783" y="105230"/>
                  </a:lnTo>
                  <a:lnTo>
                    <a:pt x="7042" y="101246"/>
                  </a:lnTo>
                  <a:lnTo>
                    <a:pt x="8348" y="99206"/>
                  </a:lnTo>
                  <a:lnTo>
                    <a:pt x="9327" y="97165"/>
                  </a:lnTo>
                  <a:lnTo>
                    <a:pt x="10586" y="93182"/>
                  </a:lnTo>
                  <a:lnTo>
                    <a:pt x="11892" y="89781"/>
                  </a:lnTo>
                  <a:lnTo>
                    <a:pt x="13151" y="85117"/>
                  </a:lnTo>
                  <a:lnTo>
                    <a:pt x="14131" y="83757"/>
                  </a:lnTo>
                  <a:lnTo>
                    <a:pt x="15437" y="81716"/>
                  </a:lnTo>
                  <a:lnTo>
                    <a:pt x="16696" y="78412"/>
                  </a:lnTo>
                  <a:lnTo>
                    <a:pt x="17675" y="75012"/>
                  </a:lnTo>
                  <a:lnTo>
                    <a:pt x="18981" y="72388"/>
                  </a:lnTo>
                  <a:lnTo>
                    <a:pt x="20240" y="69668"/>
                  </a:lnTo>
                  <a:lnTo>
                    <a:pt x="21546" y="66364"/>
                  </a:lnTo>
                  <a:lnTo>
                    <a:pt x="22526" y="63643"/>
                  </a:lnTo>
                  <a:lnTo>
                    <a:pt x="23785" y="61020"/>
                  </a:lnTo>
                  <a:lnTo>
                    <a:pt x="25091" y="58299"/>
                  </a:lnTo>
                  <a:lnTo>
                    <a:pt x="26350" y="55578"/>
                  </a:lnTo>
                  <a:lnTo>
                    <a:pt x="27329" y="52955"/>
                  </a:lnTo>
                  <a:lnTo>
                    <a:pt x="28635" y="50234"/>
                  </a:lnTo>
                  <a:lnTo>
                    <a:pt x="29895" y="47611"/>
                  </a:lnTo>
                  <a:lnTo>
                    <a:pt x="30874" y="45570"/>
                  </a:lnTo>
                  <a:lnTo>
                    <a:pt x="32180" y="42850"/>
                  </a:lnTo>
                  <a:lnTo>
                    <a:pt x="33439" y="40906"/>
                  </a:lnTo>
                  <a:lnTo>
                    <a:pt x="34745" y="38866"/>
                  </a:lnTo>
                  <a:lnTo>
                    <a:pt x="35678" y="36145"/>
                  </a:lnTo>
                  <a:lnTo>
                    <a:pt x="36984" y="34202"/>
                  </a:lnTo>
                  <a:lnTo>
                    <a:pt x="38289" y="32842"/>
                  </a:lnTo>
                  <a:lnTo>
                    <a:pt x="39549" y="30801"/>
                  </a:lnTo>
                  <a:lnTo>
                    <a:pt x="40528" y="28858"/>
                  </a:lnTo>
                  <a:lnTo>
                    <a:pt x="41834" y="26817"/>
                  </a:lnTo>
                  <a:lnTo>
                    <a:pt x="43093" y="25457"/>
                  </a:lnTo>
                  <a:lnTo>
                    <a:pt x="44399" y="24097"/>
                  </a:lnTo>
                  <a:lnTo>
                    <a:pt x="45332" y="22153"/>
                  </a:lnTo>
                  <a:lnTo>
                    <a:pt x="46638" y="20793"/>
                  </a:lnTo>
                  <a:lnTo>
                    <a:pt x="47944" y="19433"/>
                  </a:lnTo>
                  <a:lnTo>
                    <a:pt x="48876" y="18072"/>
                  </a:lnTo>
                  <a:lnTo>
                    <a:pt x="50182" y="16712"/>
                  </a:lnTo>
                  <a:lnTo>
                    <a:pt x="51441" y="15449"/>
                  </a:lnTo>
                  <a:lnTo>
                    <a:pt x="52747" y="14089"/>
                  </a:lnTo>
                  <a:lnTo>
                    <a:pt x="53727" y="13408"/>
                  </a:lnTo>
                  <a:lnTo>
                    <a:pt x="54986" y="12048"/>
                  </a:lnTo>
                  <a:lnTo>
                    <a:pt x="56292" y="11368"/>
                  </a:lnTo>
                  <a:lnTo>
                    <a:pt x="57598" y="10008"/>
                  </a:lnTo>
                  <a:lnTo>
                    <a:pt x="58530" y="9425"/>
                  </a:lnTo>
                  <a:lnTo>
                    <a:pt x="59836" y="8744"/>
                  </a:lnTo>
                  <a:lnTo>
                    <a:pt x="61095" y="8064"/>
                  </a:lnTo>
                  <a:lnTo>
                    <a:pt x="62075" y="7384"/>
                  </a:lnTo>
                  <a:lnTo>
                    <a:pt x="63381" y="6704"/>
                  </a:lnTo>
                  <a:lnTo>
                    <a:pt x="64640" y="6024"/>
                  </a:lnTo>
                  <a:lnTo>
                    <a:pt x="65946" y="5344"/>
                  </a:lnTo>
                  <a:lnTo>
                    <a:pt x="66925" y="5344"/>
                  </a:lnTo>
                  <a:lnTo>
                    <a:pt x="68184" y="4663"/>
                  </a:lnTo>
                  <a:lnTo>
                    <a:pt x="69490" y="4663"/>
                  </a:lnTo>
                  <a:lnTo>
                    <a:pt x="70750" y="3983"/>
                  </a:lnTo>
                  <a:lnTo>
                    <a:pt x="71729" y="3983"/>
                  </a:lnTo>
                  <a:lnTo>
                    <a:pt x="73035" y="3303"/>
                  </a:lnTo>
                  <a:lnTo>
                    <a:pt x="74294" y="3303"/>
                  </a:lnTo>
                  <a:lnTo>
                    <a:pt x="75273" y="3303"/>
                  </a:lnTo>
                  <a:lnTo>
                    <a:pt x="76579" y="2720"/>
                  </a:lnTo>
                  <a:lnTo>
                    <a:pt x="77839" y="2720"/>
                  </a:lnTo>
                  <a:lnTo>
                    <a:pt x="79144" y="2720"/>
                  </a:lnTo>
                  <a:lnTo>
                    <a:pt x="80124" y="2720"/>
                  </a:lnTo>
                  <a:lnTo>
                    <a:pt x="81383" y="2720"/>
                  </a:lnTo>
                  <a:lnTo>
                    <a:pt x="82689" y="2720"/>
                  </a:lnTo>
                  <a:lnTo>
                    <a:pt x="83948" y="2040"/>
                  </a:lnTo>
                  <a:lnTo>
                    <a:pt x="84928" y="2040"/>
                  </a:lnTo>
                  <a:lnTo>
                    <a:pt x="86233" y="2040"/>
                  </a:lnTo>
                  <a:lnTo>
                    <a:pt x="87493" y="2040"/>
                  </a:lnTo>
                  <a:lnTo>
                    <a:pt x="88799" y="2040"/>
                  </a:lnTo>
                  <a:lnTo>
                    <a:pt x="89778" y="2040"/>
                  </a:lnTo>
                  <a:lnTo>
                    <a:pt x="91037" y="2040"/>
                  </a:lnTo>
                  <a:lnTo>
                    <a:pt x="92343" y="2040"/>
                  </a:lnTo>
                  <a:lnTo>
                    <a:pt x="93276" y="2040"/>
                  </a:lnTo>
                  <a:lnTo>
                    <a:pt x="94582" y="2040"/>
                  </a:lnTo>
                  <a:lnTo>
                    <a:pt x="95888" y="2040"/>
                  </a:lnTo>
                  <a:lnTo>
                    <a:pt x="97147" y="2040"/>
                  </a:lnTo>
                  <a:lnTo>
                    <a:pt x="98126" y="2040"/>
                  </a:lnTo>
                  <a:lnTo>
                    <a:pt x="99432" y="2040"/>
                  </a:lnTo>
                  <a:lnTo>
                    <a:pt x="100691" y="2040"/>
                  </a:lnTo>
                  <a:lnTo>
                    <a:pt x="101997" y="2040"/>
                  </a:lnTo>
                  <a:lnTo>
                    <a:pt x="102930" y="2040"/>
                  </a:lnTo>
                  <a:lnTo>
                    <a:pt x="104236" y="2040"/>
                  </a:lnTo>
                  <a:lnTo>
                    <a:pt x="105542" y="2040"/>
                  </a:lnTo>
                  <a:lnTo>
                    <a:pt x="106474" y="2040"/>
                  </a:lnTo>
                  <a:lnTo>
                    <a:pt x="107780" y="2040"/>
                  </a:lnTo>
                  <a:lnTo>
                    <a:pt x="109040" y="2040"/>
                  </a:lnTo>
                  <a:lnTo>
                    <a:pt x="110345" y="1360"/>
                  </a:lnTo>
                  <a:lnTo>
                    <a:pt x="111325" y="1360"/>
                  </a:lnTo>
                  <a:lnTo>
                    <a:pt x="112584" y="1360"/>
                  </a:lnTo>
                  <a:lnTo>
                    <a:pt x="113890" y="1360"/>
                  </a:lnTo>
                  <a:lnTo>
                    <a:pt x="115196" y="680"/>
                  </a:lnTo>
                  <a:lnTo>
                    <a:pt x="116129" y="680"/>
                  </a:lnTo>
                  <a:lnTo>
                    <a:pt x="117434" y="680"/>
                  </a:lnTo>
                  <a:lnTo>
                    <a:pt x="118694" y="0"/>
                  </a:lnTo>
                  <a:lnTo>
                    <a:pt x="120000" y="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08" name="Shape 308"/>
            <p:cNvSpPr/>
            <p:nvPr/>
          </p:nvSpPr>
          <p:spPr>
            <a:xfrm>
              <a:off x="1680" y="2684"/>
              <a:ext cx="2573" cy="745"/>
            </a:xfrm>
            <a:custGeom>
              <a:avLst/>
              <a:gdLst/>
              <a:ahLst/>
              <a:cxnLst/>
              <a:rect l="0" t="0" r="0" b="0"/>
              <a:pathLst>
                <a:path w="120000" h="120000" extrusionOk="0">
                  <a:moveTo>
                    <a:pt x="0" y="117744"/>
                  </a:moveTo>
                  <a:lnTo>
                    <a:pt x="932" y="117744"/>
                  </a:lnTo>
                  <a:lnTo>
                    <a:pt x="2238" y="115651"/>
                  </a:lnTo>
                  <a:lnTo>
                    <a:pt x="3497" y="113395"/>
                  </a:lnTo>
                  <a:lnTo>
                    <a:pt x="4477" y="114523"/>
                  </a:lnTo>
                  <a:lnTo>
                    <a:pt x="5783" y="114523"/>
                  </a:lnTo>
                  <a:lnTo>
                    <a:pt x="7042" y="116778"/>
                  </a:lnTo>
                  <a:lnTo>
                    <a:pt x="8348" y="116778"/>
                  </a:lnTo>
                  <a:lnTo>
                    <a:pt x="9327" y="115651"/>
                  </a:lnTo>
                  <a:lnTo>
                    <a:pt x="10586" y="119999"/>
                  </a:lnTo>
                  <a:lnTo>
                    <a:pt x="11892" y="116778"/>
                  </a:lnTo>
                  <a:lnTo>
                    <a:pt x="13151" y="115651"/>
                  </a:lnTo>
                  <a:lnTo>
                    <a:pt x="14131" y="114523"/>
                  </a:lnTo>
                  <a:lnTo>
                    <a:pt x="15437" y="111140"/>
                  </a:lnTo>
                  <a:lnTo>
                    <a:pt x="16696" y="110013"/>
                  </a:lnTo>
                  <a:lnTo>
                    <a:pt x="17675" y="108885"/>
                  </a:lnTo>
                  <a:lnTo>
                    <a:pt x="18981" y="106791"/>
                  </a:lnTo>
                  <a:lnTo>
                    <a:pt x="20240" y="105664"/>
                  </a:lnTo>
                  <a:lnTo>
                    <a:pt x="21546" y="104536"/>
                  </a:lnTo>
                  <a:lnTo>
                    <a:pt x="22526" y="102281"/>
                  </a:lnTo>
                  <a:lnTo>
                    <a:pt x="23785" y="101154"/>
                  </a:lnTo>
                  <a:lnTo>
                    <a:pt x="25091" y="100026"/>
                  </a:lnTo>
                  <a:lnTo>
                    <a:pt x="26350" y="97771"/>
                  </a:lnTo>
                  <a:lnTo>
                    <a:pt x="27329" y="96644"/>
                  </a:lnTo>
                  <a:lnTo>
                    <a:pt x="28635" y="95677"/>
                  </a:lnTo>
                  <a:lnTo>
                    <a:pt x="29895" y="93422"/>
                  </a:lnTo>
                  <a:lnTo>
                    <a:pt x="30874" y="92295"/>
                  </a:lnTo>
                  <a:lnTo>
                    <a:pt x="32180" y="91167"/>
                  </a:lnTo>
                  <a:lnTo>
                    <a:pt x="33439" y="88912"/>
                  </a:lnTo>
                  <a:lnTo>
                    <a:pt x="34745" y="87785"/>
                  </a:lnTo>
                  <a:lnTo>
                    <a:pt x="35678" y="86657"/>
                  </a:lnTo>
                  <a:lnTo>
                    <a:pt x="36984" y="84563"/>
                  </a:lnTo>
                  <a:lnTo>
                    <a:pt x="38289" y="83436"/>
                  </a:lnTo>
                  <a:lnTo>
                    <a:pt x="39549" y="82308"/>
                  </a:lnTo>
                  <a:lnTo>
                    <a:pt x="40528" y="81181"/>
                  </a:lnTo>
                  <a:lnTo>
                    <a:pt x="41834" y="78926"/>
                  </a:lnTo>
                  <a:lnTo>
                    <a:pt x="43093" y="77798"/>
                  </a:lnTo>
                  <a:lnTo>
                    <a:pt x="44399" y="76671"/>
                  </a:lnTo>
                  <a:lnTo>
                    <a:pt x="45332" y="74416"/>
                  </a:lnTo>
                  <a:lnTo>
                    <a:pt x="46638" y="73449"/>
                  </a:lnTo>
                  <a:lnTo>
                    <a:pt x="47944" y="72322"/>
                  </a:lnTo>
                  <a:lnTo>
                    <a:pt x="48876" y="71194"/>
                  </a:lnTo>
                  <a:lnTo>
                    <a:pt x="50182" y="68939"/>
                  </a:lnTo>
                  <a:lnTo>
                    <a:pt x="51441" y="67812"/>
                  </a:lnTo>
                  <a:lnTo>
                    <a:pt x="52747" y="66684"/>
                  </a:lnTo>
                  <a:lnTo>
                    <a:pt x="53727" y="65557"/>
                  </a:lnTo>
                  <a:lnTo>
                    <a:pt x="54986" y="64429"/>
                  </a:lnTo>
                  <a:lnTo>
                    <a:pt x="56292" y="62335"/>
                  </a:lnTo>
                  <a:lnTo>
                    <a:pt x="57598" y="61208"/>
                  </a:lnTo>
                  <a:lnTo>
                    <a:pt x="58530" y="60080"/>
                  </a:lnTo>
                  <a:lnTo>
                    <a:pt x="59836" y="58953"/>
                  </a:lnTo>
                  <a:lnTo>
                    <a:pt x="61095" y="57825"/>
                  </a:lnTo>
                  <a:lnTo>
                    <a:pt x="62075" y="55570"/>
                  </a:lnTo>
                  <a:lnTo>
                    <a:pt x="63381" y="54442"/>
                  </a:lnTo>
                  <a:lnTo>
                    <a:pt x="64640" y="53315"/>
                  </a:lnTo>
                  <a:lnTo>
                    <a:pt x="65946" y="52348"/>
                  </a:lnTo>
                  <a:lnTo>
                    <a:pt x="66925" y="51221"/>
                  </a:lnTo>
                  <a:lnTo>
                    <a:pt x="68184" y="50093"/>
                  </a:lnTo>
                  <a:lnTo>
                    <a:pt x="69490" y="48966"/>
                  </a:lnTo>
                  <a:lnTo>
                    <a:pt x="70750" y="47838"/>
                  </a:lnTo>
                  <a:lnTo>
                    <a:pt x="71729" y="46711"/>
                  </a:lnTo>
                  <a:lnTo>
                    <a:pt x="73035" y="45583"/>
                  </a:lnTo>
                  <a:lnTo>
                    <a:pt x="74294" y="44456"/>
                  </a:lnTo>
                  <a:lnTo>
                    <a:pt x="75273" y="43328"/>
                  </a:lnTo>
                  <a:lnTo>
                    <a:pt x="76579" y="42201"/>
                  </a:lnTo>
                  <a:lnTo>
                    <a:pt x="77839" y="41234"/>
                  </a:lnTo>
                  <a:lnTo>
                    <a:pt x="79144" y="40107"/>
                  </a:lnTo>
                  <a:lnTo>
                    <a:pt x="80124" y="38979"/>
                  </a:lnTo>
                  <a:lnTo>
                    <a:pt x="81383" y="37852"/>
                  </a:lnTo>
                  <a:lnTo>
                    <a:pt x="82689" y="36724"/>
                  </a:lnTo>
                  <a:lnTo>
                    <a:pt x="83948" y="35597"/>
                  </a:lnTo>
                  <a:lnTo>
                    <a:pt x="84928" y="34469"/>
                  </a:lnTo>
                  <a:lnTo>
                    <a:pt x="86233" y="33342"/>
                  </a:lnTo>
                  <a:lnTo>
                    <a:pt x="87493" y="32214"/>
                  </a:lnTo>
                  <a:lnTo>
                    <a:pt x="88799" y="31087"/>
                  </a:lnTo>
                  <a:lnTo>
                    <a:pt x="89778" y="30120"/>
                  </a:lnTo>
                  <a:lnTo>
                    <a:pt x="91037" y="28993"/>
                  </a:lnTo>
                  <a:lnTo>
                    <a:pt x="92343" y="27865"/>
                  </a:lnTo>
                  <a:lnTo>
                    <a:pt x="93276" y="26738"/>
                  </a:lnTo>
                  <a:lnTo>
                    <a:pt x="94582" y="25610"/>
                  </a:lnTo>
                  <a:lnTo>
                    <a:pt x="95888" y="24483"/>
                  </a:lnTo>
                  <a:lnTo>
                    <a:pt x="97147" y="22228"/>
                  </a:lnTo>
                  <a:lnTo>
                    <a:pt x="98126" y="21100"/>
                  </a:lnTo>
                  <a:lnTo>
                    <a:pt x="99432" y="19973"/>
                  </a:lnTo>
                  <a:lnTo>
                    <a:pt x="100691" y="19006"/>
                  </a:lnTo>
                  <a:lnTo>
                    <a:pt x="101997" y="17879"/>
                  </a:lnTo>
                  <a:lnTo>
                    <a:pt x="102930" y="16751"/>
                  </a:lnTo>
                  <a:lnTo>
                    <a:pt x="104236" y="15624"/>
                  </a:lnTo>
                  <a:lnTo>
                    <a:pt x="105542" y="14496"/>
                  </a:lnTo>
                  <a:lnTo>
                    <a:pt x="106474" y="13369"/>
                  </a:lnTo>
                  <a:lnTo>
                    <a:pt x="107780" y="12241"/>
                  </a:lnTo>
                  <a:lnTo>
                    <a:pt x="109040" y="11114"/>
                  </a:lnTo>
                  <a:lnTo>
                    <a:pt x="110345" y="9986"/>
                  </a:lnTo>
                  <a:lnTo>
                    <a:pt x="111325" y="9020"/>
                  </a:lnTo>
                  <a:lnTo>
                    <a:pt x="112584" y="7892"/>
                  </a:lnTo>
                  <a:lnTo>
                    <a:pt x="113890" y="6765"/>
                  </a:lnTo>
                  <a:lnTo>
                    <a:pt x="115196" y="4510"/>
                  </a:lnTo>
                  <a:lnTo>
                    <a:pt x="116129" y="3382"/>
                  </a:lnTo>
                  <a:lnTo>
                    <a:pt x="117434" y="2255"/>
                  </a:lnTo>
                  <a:lnTo>
                    <a:pt x="118694" y="1127"/>
                  </a:lnTo>
                  <a:lnTo>
                    <a:pt x="120000" y="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09" name="Shape 309"/>
            <p:cNvSpPr/>
            <p:nvPr/>
          </p:nvSpPr>
          <p:spPr>
            <a:xfrm>
              <a:off x="1680" y="2691"/>
              <a:ext cx="2573" cy="745"/>
            </a:xfrm>
            <a:custGeom>
              <a:avLst/>
              <a:gdLst/>
              <a:ahLst/>
              <a:cxnLst/>
              <a:rect l="0" t="0" r="0" b="0"/>
              <a:pathLst>
                <a:path w="120000" h="120000" extrusionOk="0">
                  <a:moveTo>
                    <a:pt x="0" y="117744"/>
                  </a:moveTo>
                  <a:lnTo>
                    <a:pt x="932" y="117744"/>
                  </a:lnTo>
                  <a:lnTo>
                    <a:pt x="2238" y="115651"/>
                  </a:lnTo>
                  <a:lnTo>
                    <a:pt x="3497" y="113395"/>
                  </a:lnTo>
                  <a:lnTo>
                    <a:pt x="4477" y="114523"/>
                  </a:lnTo>
                  <a:lnTo>
                    <a:pt x="5783" y="114523"/>
                  </a:lnTo>
                  <a:lnTo>
                    <a:pt x="7042" y="116617"/>
                  </a:lnTo>
                  <a:lnTo>
                    <a:pt x="8348" y="116617"/>
                  </a:lnTo>
                  <a:lnTo>
                    <a:pt x="9327" y="115651"/>
                  </a:lnTo>
                  <a:lnTo>
                    <a:pt x="10586" y="119999"/>
                  </a:lnTo>
                  <a:lnTo>
                    <a:pt x="11892" y="116617"/>
                  </a:lnTo>
                  <a:lnTo>
                    <a:pt x="13151" y="115651"/>
                  </a:lnTo>
                  <a:lnTo>
                    <a:pt x="14131" y="114523"/>
                  </a:lnTo>
                  <a:lnTo>
                    <a:pt x="15437" y="111140"/>
                  </a:lnTo>
                  <a:lnTo>
                    <a:pt x="16696" y="110013"/>
                  </a:lnTo>
                  <a:lnTo>
                    <a:pt x="17675" y="108885"/>
                  </a:lnTo>
                  <a:lnTo>
                    <a:pt x="18981" y="106630"/>
                  </a:lnTo>
                  <a:lnTo>
                    <a:pt x="20240" y="105664"/>
                  </a:lnTo>
                  <a:lnTo>
                    <a:pt x="21546" y="104536"/>
                  </a:lnTo>
                  <a:lnTo>
                    <a:pt x="22526" y="102281"/>
                  </a:lnTo>
                  <a:lnTo>
                    <a:pt x="23785" y="101154"/>
                  </a:lnTo>
                  <a:lnTo>
                    <a:pt x="25091" y="100026"/>
                  </a:lnTo>
                  <a:lnTo>
                    <a:pt x="26350" y="97771"/>
                  </a:lnTo>
                  <a:lnTo>
                    <a:pt x="27329" y="96644"/>
                  </a:lnTo>
                  <a:lnTo>
                    <a:pt x="28635" y="95516"/>
                  </a:lnTo>
                  <a:lnTo>
                    <a:pt x="29895" y="93422"/>
                  </a:lnTo>
                  <a:lnTo>
                    <a:pt x="30874" y="92295"/>
                  </a:lnTo>
                  <a:lnTo>
                    <a:pt x="32180" y="91167"/>
                  </a:lnTo>
                  <a:lnTo>
                    <a:pt x="33439" y="88912"/>
                  </a:lnTo>
                  <a:lnTo>
                    <a:pt x="34745" y="87785"/>
                  </a:lnTo>
                  <a:lnTo>
                    <a:pt x="35678" y="86657"/>
                  </a:lnTo>
                  <a:lnTo>
                    <a:pt x="36984" y="84402"/>
                  </a:lnTo>
                  <a:lnTo>
                    <a:pt x="38289" y="83436"/>
                  </a:lnTo>
                  <a:lnTo>
                    <a:pt x="39549" y="82308"/>
                  </a:lnTo>
                  <a:lnTo>
                    <a:pt x="40528" y="81181"/>
                  </a:lnTo>
                  <a:lnTo>
                    <a:pt x="41834" y="78926"/>
                  </a:lnTo>
                  <a:lnTo>
                    <a:pt x="43093" y="77798"/>
                  </a:lnTo>
                  <a:lnTo>
                    <a:pt x="44399" y="76671"/>
                  </a:lnTo>
                  <a:lnTo>
                    <a:pt x="45332" y="74416"/>
                  </a:lnTo>
                  <a:lnTo>
                    <a:pt x="46638" y="73288"/>
                  </a:lnTo>
                  <a:lnTo>
                    <a:pt x="47944" y="72322"/>
                  </a:lnTo>
                  <a:lnTo>
                    <a:pt x="48876" y="71194"/>
                  </a:lnTo>
                  <a:lnTo>
                    <a:pt x="50182" y="68939"/>
                  </a:lnTo>
                  <a:lnTo>
                    <a:pt x="51441" y="67812"/>
                  </a:lnTo>
                  <a:lnTo>
                    <a:pt x="52747" y="66684"/>
                  </a:lnTo>
                  <a:lnTo>
                    <a:pt x="53727" y="65557"/>
                  </a:lnTo>
                  <a:lnTo>
                    <a:pt x="54986" y="64429"/>
                  </a:lnTo>
                  <a:lnTo>
                    <a:pt x="56292" y="62174"/>
                  </a:lnTo>
                  <a:lnTo>
                    <a:pt x="57598" y="61208"/>
                  </a:lnTo>
                  <a:lnTo>
                    <a:pt x="58530" y="60080"/>
                  </a:lnTo>
                  <a:lnTo>
                    <a:pt x="59836" y="58953"/>
                  </a:lnTo>
                  <a:lnTo>
                    <a:pt x="61095" y="57825"/>
                  </a:lnTo>
                  <a:lnTo>
                    <a:pt x="62075" y="55570"/>
                  </a:lnTo>
                  <a:lnTo>
                    <a:pt x="63381" y="54442"/>
                  </a:lnTo>
                  <a:lnTo>
                    <a:pt x="64640" y="53315"/>
                  </a:lnTo>
                  <a:lnTo>
                    <a:pt x="65946" y="52187"/>
                  </a:lnTo>
                  <a:lnTo>
                    <a:pt x="66925" y="51221"/>
                  </a:lnTo>
                  <a:lnTo>
                    <a:pt x="68184" y="50093"/>
                  </a:lnTo>
                  <a:lnTo>
                    <a:pt x="69490" y="48966"/>
                  </a:lnTo>
                  <a:lnTo>
                    <a:pt x="70750" y="47838"/>
                  </a:lnTo>
                  <a:lnTo>
                    <a:pt x="71729" y="46711"/>
                  </a:lnTo>
                  <a:lnTo>
                    <a:pt x="73035" y="45583"/>
                  </a:lnTo>
                  <a:lnTo>
                    <a:pt x="74294" y="44456"/>
                  </a:lnTo>
                  <a:lnTo>
                    <a:pt x="75273" y="43328"/>
                  </a:lnTo>
                  <a:lnTo>
                    <a:pt x="76579" y="42201"/>
                  </a:lnTo>
                  <a:lnTo>
                    <a:pt x="77839" y="41073"/>
                  </a:lnTo>
                  <a:lnTo>
                    <a:pt x="79144" y="40107"/>
                  </a:lnTo>
                  <a:lnTo>
                    <a:pt x="80124" y="38979"/>
                  </a:lnTo>
                  <a:lnTo>
                    <a:pt x="81383" y="37852"/>
                  </a:lnTo>
                  <a:lnTo>
                    <a:pt x="82689" y="36724"/>
                  </a:lnTo>
                  <a:lnTo>
                    <a:pt x="83948" y="35597"/>
                  </a:lnTo>
                  <a:lnTo>
                    <a:pt x="84928" y="34469"/>
                  </a:lnTo>
                  <a:lnTo>
                    <a:pt x="86233" y="33342"/>
                  </a:lnTo>
                  <a:lnTo>
                    <a:pt x="87493" y="32214"/>
                  </a:lnTo>
                  <a:lnTo>
                    <a:pt x="88799" y="31087"/>
                  </a:lnTo>
                  <a:lnTo>
                    <a:pt x="89778" y="29959"/>
                  </a:lnTo>
                  <a:lnTo>
                    <a:pt x="91037" y="28993"/>
                  </a:lnTo>
                  <a:lnTo>
                    <a:pt x="92343" y="27865"/>
                  </a:lnTo>
                  <a:lnTo>
                    <a:pt x="93276" y="26738"/>
                  </a:lnTo>
                  <a:lnTo>
                    <a:pt x="94582" y="25610"/>
                  </a:lnTo>
                  <a:lnTo>
                    <a:pt x="95888" y="24483"/>
                  </a:lnTo>
                  <a:lnTo>
                    <a:pt x="97147" y="22228"/>
                  </a:lnTo>
                  <a:lnTo>
                    <a:pt x="98126" y="21100"/>
                  </a:lnTo>
                  <a:lnTo>
                    <a:pt x="99432" y="19973"/>
                  </a:lnTo>
                  <a:lnTo>
                    <a:pt x="100691" y="18845"/>
                  </a:lnTo>
                  <a:lnTo>
                    <a:pt x="101997" y="17879"/>
                  </a:lnTo>
                  <a:lnTo>
                    <a:pt x="102930" y="16751"/>
                  </a:lnTo>
                  <a:lnTo>
                    <a:pt x="104236" y="15624"/>
                  </a:lnTo>
                  <a:lnTo>
                    <a:pt x="105542" y="14496"/>
                  </a:lnTo>
                  <a:lnTo>
                    <a:pt x="106474" y="13369"/>
                  </a:lnTo>
                  <a:lnTo>
                    <a:pt x="107780" y="12241"/>
                  </a:lnTo>
                  <a:lnTo>
                    <a:pt x="109040" y="11114"/>
                  </a:lnTo>
                  <a:lnTo>
                    <a:pt x="110345" y="9986"/>
                  </a:lnTo>
                  <a:lnTo>
                    <a:pt x="111325" y="8859"/>
                  </a:lnTo>
                  <a:lnTo>
                    <a:pt x="112584" y="7892"/>
                  </a:lnTo>
                  <a:lnTo>
                    <a:pt x="113890" y="6765"/>
                  </a:lnTo>
                  <a:lnTo>
                    <a:pt x="115196" y="4510"/>
                  </a:lnTo>
                  <a:lnTo>
                    <a:pt x="116129" y="3382"/>
                  </a:lnTo>
                  <a:lnTo>
                    <a:pt x="117434" y="2255"/>
                  </a:lnTo>
                  <a:lnTo>
                    <a:pt x="118694" y="1127"/>
                  </a:lnTo>
                  <a:lnTo>
                    <a:pt x="120000" y="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10" name="Shape 310"/>
            <p:cNvSpPr/>
            <p:nvPr/>
          </p:nvSpPr>
          <p:spPr>
            <a:xfrm>
              <a:off x="1680" y="2698"/>
              <a:ext cx="2573" cy="745"/>
            </a:xfrm>
            <a:custGeom>
              <a:avLst/>
              <a:gdLst/>
              <a:ahLst/>
              <a:cxnLst/>
              <a:rect l="0" t="0" r="0" b="0"/>
              <a:pathLst>
                <a:path w="120000" h="120000" extrusionOk="0">
                  <a:moveTo>
                    <a:pt x="0" y="117744"/>
                  </a:moveTo>
                  <a:lnTo>
                    <a:pt x="932" y="117744"/>
                  </a:lnTo>
                  <a:lnTo>
                    <a:pt x="2238" y="115489"/>
                  </a:lnTo>
                  <a:lnTo>
                    <a:pt x="3497" y="113395"/>
                  </a:lnTo>
                  <a:lnTo>
                    <a:pt x="4477" y="114523"/>
                  </a:lnTo>
                  <a:lnTo>
                    <a:pt x="5783" y="114523"/>
                  </a:lnTo>
                  <a:lnTo>
                    <a:pt x="7042" y="116617"/>
                  </a:lnTo>
                  <a:lnTo>
                    <a:pt x="8348" y="116617"/>
                  </a:lnTo>
                  <a:lnTo>
                    <a:pt x="9327" y="115489"/>
                  </a:lnTo>
                  <a:lnTo>
                    <a:pt x="10586" y="119999"/>
                  </a:lnTo>
                  <a:lnTo>
                    <a:pt x="11892" y="116617"/>
                  </a:lnTo>
                  <a:lnTo>
                    <a:pt x="13151" y="115489"/>
                  </a:lnTo>
                  <a:lnTo>
                    <a:pt x="14131" y="114523"/>
                  </a:lnTo>
                  <a:lnTo>
                    <a:pt x="15437" y="111140"/>
                  </a:lnTo>
                  <a:lnTo>
                    <a:pt x="16696" y="110013"/>
                  </a:lnTo>
                  <a:lnTo>
                    <a:pt x="17675" y="108885"/>
                  </a:lnTo>
                  <a:lnTo>
                    <a:pt x="18981" y="106630"/>
                  </a:lnTo>
                  <a:lnTo>
                    <a:pt x="20240" y="105503"/>
                  </a:lnTo>
                  <a:lnTo>
                    <a:pt x="21546" y="104536"/>
                  </a:lnTo>
                  <a:lnTo>
                    <a:pt x="22526" y="102281"/>
                  </a:lnTo>
                  <a:lnTo>
                    <a:pt x="23785" y="101154"/>
                  </a:lnTo>
                  <a:lnTo>
                    <a:pt x="25091" y="100026"/>
                  </a:lnTo>
                  <a:lnTo>
                    <a:pt x="26350" y="97771"/>
                  </a:lnTo>
                  <a:lnTo>
                    <a:pt x="27329" y="96644"/>
                  </a:lnTo>
                  <a:lnTo>
                    <a:pt x="28635" y="95516"/>
                  </a:lnTo>
                  <a:lnTo>
                    <a:pt x="29895" y="93422"/>
                  </a:lnTo>
                  <a:lnTo>
                    <a:pt x="30874" y="92295"/>
                  </a:lnTo>
                  <a:lnTo>
                    <a:pt x="32180" y="91167"/>
                  </a:lnTo>
                  <a:lnTo>
                    <a:pt x="33439" y="88912"/>
                  </a:lnTo>
                  <a:lnTo>
                    <a:pt x="34745" y="87785"/>
                  </a:lnTo>
                  <a:lnTo>
                    <a:pt x="35678" y="86657"/>
                  </a:lnTo>
                  <a:lnTo>
                    <a:pt x="36984" y="84402"/>
                  </a:lnTo>
                  <a:lnTo>
                    <a:pt x="38289" y="83275"/>
                  </a:lnTo>
                  <a:lnTo>
                    <a:pt x="39549" y="82308"/>
                  </a:lnTo>
                  <a:lnTo>
                    <a:pt x="40528" y="81181"/>
                  </a:lnTo>
                  <a:lnTo>
                    <a:pt x="41834" y="78926"/>
                  </a:lnTo>
                  <a:lnTo>
                    <a:pt x="43093" y="77798"/>
                  </a:lnTo>
                  <a:lnTo>
                    <a:pt x="44399" y="76671"/>
                  </a:lnTo>
                  <a:lnTo>
                    <a:pt x="45332" y="74416"/>
                  </a:lnTo>
                  <a:lnTo>
                    <a:pt x="46638" y="73288"/>
                  </a:lnTo>
                  <a:lnTo>
                    <a:pt x="47944" y="72161"/>
                  </a:lnTo>
                  <a:lnTo>
                    <a:pt x="48876" y="71194"/>
                  </a:lnTo>
                  <a:lnTo>
                    <a:pt x="50182" y="68939"/>
                  </a:lnTo>
                  <a:lnTo>
                    <a:pt x="51441" y="67812"/>
                  </a:lnTo>
                  <a:lnTo>
                    <a:pt x="52747" y="66684"/>
                  </a:lnTo>
                  <a:lnTo>
                    <a:pt x="53727" y="65557"/>
                  </a:lnTo>
                  <a:lnTo>
                    <a:pt x="54986" y="64429"/>
                  </a:lnTo>
                  <a:lnTo>
                    <a:pt x="56292" y="62174"/>
                  </a:lnTo>
                  <a:lnTo>
                    <a:pt x="57598" y="61046"/>
                  </a:lnTo>
                  <a:lnTo>
                    <a:pt x="58530" y="60080"/>
                  </a:lnTo>
                  <a:lnTo>
                    <a:pt x="59836" y="58953"/>
                  </a:lnTo>
                  <a:lnTo>
                    <a:pt x="61095" y="57825"/>
                  </a:lnTo>
                  <a:lnTo>
                    <a:pt x="62075" y="55570"/>
                  </a:lnTo>
                  <a:lnTo>
                    <a:pt x="63381" y="54442"/>
                  </a:lnTo>
                  <a:lnTo>
                    <a:pt x="64640" y="53315"/>
                  </a:lnTo>
                  <a:lnTo>
                    <a:pt x="65946" y="52187"/>
                  </a:lnTo>
                  <a:lnTo>
                    <a:pt x="66925" y="51060"/>
                  </a:lnTo>
                  <a:lnTo>
                    <a:pt x="68184" y="50093"/>
                  </a:lnTo>
                  <a:lnTo>
                    <a:pt x="69490" y="48966"/>
                  </a:lnTo>
                  <a:lnTo>
                    <a:pt x="70750" y="47838"/>
                  </a:lnTo>
                  <a:lnTo>
                    <a:pt x="71729" y="46711"/>
                  </a:lnTo>
                  <a:lnTo>
                    <a:pt x="73035" y="45583"/>
                  </a:lnTo>
                  <a:lnTo>
                    <a:pt x="74294" y="44456"/>
                  </a:lnTo>
                  <a:lnTo>
                    <a:pt x="75273" y="43328"/>
                  </a:lnTo>
                  <a:lnTo>
                    <a:pt x="76579" y="42201"/>
                  </a:lnTo>
                  <a:lnTo>
                    <a:pt x="77839" y="41073"/>
                  </a:lnTo>
                  <a:lnTo>
                    <a:pt x="79144" y="39946"/>
                  </a:lnTo>
                  <a:lnTo>
                    <a:pt x="80124" y="38979"/>
                  </a:lnTo>
                  <a:lnTo>
                    <a:pt x="81383" y="37852"/>
                  </a:lnTo>
                  <a:lnTo>
                    <a:pt x="82689" y="36724"/>
                  </a:lnTo>
                  <a:lnTo>
                    <a:pt x="83948" y="35597"/>
                  </a:lnTo>
                  <a:lnTo>
                    <a:pt x="84928" y="34469"/>
                  </a:lnTo>
                  <a:lnTo>
                    <a:pt x="86233" y="33342"/>
                  </a:lnTo>
                  <a:lnTo>
                    <a:pt x="87493" y="32214"/>
                  </a:lnTo>
                  <a:lnTo>
                    <a:pt x="88799" y="31087"/>
                  </a:lnTo>
                  <a:lnTo>
                    <a:pt x="89778" y="29959"/>
                  </a:lnTo>
                  <a:lnTo>
                    <a:pt x="91037" y="28832"/>
                  </a:lnTo>
                  <a:lnTo>
                    <a:pt x="92343" y="27865"/>
                  </a:lnTo>
                  <a:lnTo>
                    <a:pt x="93276" y="26738"/>
                  </a:lnTo>
                  <a:lnTo>
                    <a:pt x="94582" y="25610"/>
                  </a:lnTo>
                  <a:lnTo>
                    <a:pt x="95888" y="24483"/>
                  </a:lnTo>
                  <a:lnTo>
                    <a:pt x="97147" y="22228"/>
                  </a:lnTo>
                  <a:lnTo>
                    <a:pt x="98126" y="21100"/>
                  </a:lnTo>
                  <a:lnTo>
                    <a:pt x="99432" y="19973"/>
                  </a:lnTo>
                  <a:lnTo>
                    <a:pt x="100691" y="18845"/>
                  </a:lnTo>
                  <a:lnTo>
                    <a:pt x="101997" y="17718"/>
                  </a:lnTo>
                  <a:lnTo>
                    <a:pt x="102930" y="16751"/>
                  </a:lnTo>
                  <a:lnTo>
                    <a:pt x="104236" y="15624"/>
                  </a:lnTo>
                  <a:lnTo>
                    <a:pt x="105542" y="14496"/>
                  </a:lnTo>
                  <a:lnTo>
                    <a:pt x="106474" y="13369"/>
                  </a:lnTo>
                  <a:lnTo>
                    <a:pt x="107780" y="12241"/>
                  </a:lnTo>
                  <a:lnTo>
                    <a:pt x="109040" y="11114"/>
                  </a:lnTo>
                  <a:lnTo>
                    <a:pt x="110345" y="9986"/>
                  </a:lnTo>
                  <a:lnTo>
                    <a:pt x="111325" y="8859"/>
                  </a:lnTo>
                  <a:lnTo>
                    <a:pt x="112584" y="7731"/>
                  </a:lnTo>
                  <a:lnTo>
                    <a:pt x="113890" y="6765"/>
                  </a:lnTo>
                  <a:lnTo>
                    <a:pt x="115196" y="4510"/>
                  </a:lnTo>
                  <a:lnTo>
                    <a:pt x="116129" y="3382"/>
                  </a:lnTo>
                  <a:lnTo>
                    <a:pt x="117434" y="2255"/>
                  </a:lnTo>
                  <a:lnTo>
                    <a:pt x="118694" y="1127"/>
                  </a:lnTo>
                  <a:lnTo>
                    <a:pt x="120000" y="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11" name="Shape 311"/>
            <p:cNvSpPr/>
            <p:nvPr/>
          </p:nvSpPr>
          <p:spPr>
            <a:xfrm>
              <a:off x="1680" y="3271"/>
              <a:ext cx="2573" cy="262"/>
            </a:xfrm>
            <a:custGeom>
              <a:avLst/>
              <a:gdLst/>
              <a:ahLst/>
              <a:cxnLst/>
              <a:rect l="0" t="0" r="0" b="0"/>
              <a:pathLst>
                <a:path w="120000" h="120000" extrusionOk="0">
                  <a:moveTo>
                    <a:pt x="0" y="107175"/>
                  </a:moveTo>
                  <a:lnTo>
                    <a:pt x="932" y="110381"/>
                  </a:lnTo>
                  <a:lnTo>
                    <a:pt x="2238" y="110381"/>
                  </a:lnTo>
                  <a:lnTo>
                    <a:pt x="3497" y="107175"/>
                  </a:lnTo>
                  <a:lnTo>
                    <a:pt x="4477" y="107175"/>
                  </a:lnTo>
                  <a:lnTo>
                    <a:pt x="5783" y="107175"/>
                  </a:lnTo>
                  <a:lnTo>
                    <a:pt x="7042" y="107175"/>
                  </a:lnTo>
                  <a:lnTo>
                    <a:pt x="8348" y="107175"/>
                  </a:lnTo>
                  <a:lnTo>
                    <a:pt x="9327" y="107175"/>
                  </a:lnTo>
                  <a:lnTo>
                    <a:pt x="10586" y="116793"/>
                  </a:lnTo>
                  <a:lnTo>
                    <a:pt x="11892" y="113587"/>
                  </a:lnTo>
                  <a:lnTo>
                    <a:pt x="13151" y="116793"/>
                  </a:lnTo>
                  <a:lnTo>
                    <a:pt x="14131" y="120000"/>
                  </a:lnTo>
                  <a:lnTo>
                    <a:pt x="15437" y="110381"/>
                  </a:lnTo>
                  <a:lnTo>
                    <a:pt x="16696" y="110381"/>
                  </a:lnTo>
                  <a:lnTo>
                    <a:pt x="17675" y="110381"/>
                  </a:lnTo>
                  <a:lnTo>
                    <a:pt x="18981" y="110381"/>
                  </a:lnTo>
                  <a:lnTo>
                    <a:pt x="20240" y="110381"/>
                  </a:lnTo>
                  <a:lnTo>
                    <a:pt x="21546" y="107175"/>
                  </a:lnTo>
                  <a:lnTo>
                    <a:pt x="22526" y="107175"/>
                  </a:lnTo>
                  <a:lnTo>
                    <a:pt x="23785" y="107175"/>
                  </a:lnTo>
                  <a:lnTo>
                    <a:pt x="25091" y="103969"/>
                  </a:lnTo>
                  <a:lnTo>
                    <a:pt x="26350" y="103969"/>
                  </a:lnTo>
                  <a:lnTo>
                    <a:pt x="27329" y="103969"/>
                  </a:lnTo>
                  <a:lnTo>
                    <a:pt x="28635" y="103969"/>
                  </a:lnTo>
                  <a:lnTo>
                    <a:pt x="29895" y="100763"/>
                  </a:lnTo>
                  <a:lnTo>
                    <a:pt x="30874" y="100763"/>
                  </a:lnTo>
                  <a:lnTo>
                    <a:pt x="32180" y="100763"/>
                  </a:lnTo>
                  <a:lnTo>
                    <a:pt x="33439" y="97557"/>
                  </a:lnTo>
                  <a:lnTo>
                    <a:pt x="34745" y="97557"/>
                  </a:lnTo>
                  <a:lnTo>
                    <a:pt x="35678" y="97557"/>
                  </a:lnTo>
                  <a:lnTo>
                    <a:pt x="36984" y="94809"/>
                  </a:lnTo>
                  <a:lnTo>
                    <a:pt x="38289" y="94809"/>
                  </a:lnTo>
                  <a:lnTo>
                    <a:pt x="39549" y="91603"/>
                  </a:lnTo>
                  <a:lnTo>
                    <a:pt x="40528" y="91603"/>
                  </a:lnTo>
                  <a:lnTo>
                    <a:pt x="41834" y="88396"/>
                  </a:lnTo>
                  <a:lnTo>
                    <a:pt x="43093" y="88396"/>
                  </a:lnTo>
                  <a:lnTo>
                    <a:pt x="44399" y="88396"/>
                  </a:lnTo>
                  <a:lnTo>
                    <a:pt x="45332" y="85190"/>
                  </a:lnTo>
                  <a:lnTo>
                    <a:pt x="46638" y="85190"/>
                  </a:lnTo>
                  <a:lnTo>
                    <a:pt x="47944" y="81984"/>
                  </a:lnTo>
                  <a:lnTo>
                    <a:pt x="48876" y="81984"/>
                  </a:lnTo>
                  <a:lnTo>
                    <a:pt x="50182" y="81984"/>
                  </a:lnTo>
                  <a:lnTo>
                    <a:pt x="51441" y="78778"/>
                  </a:lnTo>
                  <a:lnTo>
                    <a:pt x="52747" y="78778"/>
                  </a:lnTo>
                  <a:lnTo>
                    <a:pt x="53727" y="75572"/>
                  </a:lnTo>
                  <a:lnTo>
                    <a:pt x="54986" y="75572"/>
                  </a:lnTo>
                  <a:lnTo>
                    <a:pt x="56292" y="72366"/>
                  </a:lnTo>
                  <a:lnTo>
                    <a:pt x="57598" y="72366"/>
                  </a:lnTo>
                  <a:lnTo>
                    <a:pt x="58530" y="72366"/>
                  </a:lnTo>
                  <a:lnTo>
                    <a:pt x="59836" y="69160"/>
                  </a:lnTo>
                  <a:lnTo>
                    <a:pt x="61095" y="69160"/>
                  </a:lnTo>
                  <a:lnTo>
                    <a:pt x="62075" y="65954"/>
                  </a:lnTo>
                  <a:lnTo>
                    <a:pt x="63381" y="65954"/>
                  </a:lnTo>
                  <a:lnTo>
                    <a:pt x="64640" y="65954"/>
                  </a:lnTo>
                  <a:lnTo>
                    <a:pt x="65946" y="63206"/>
                  </a:lnTo>
                  <a:lnTo>
                    <a:pt x="66925" y="63206"/>
                  </a:lnTo>
                  <a:lnTo>
                    <a:pt x="68184" y="60000"/>
                  </a:lnTo>
                  <a:lnTo>
                    <a:pt x="69490" y="60000"/>
                  </a:lnTo>
                  <a:lnTo>
                    <a:pt x="70750" y="60000"/>
                  </a:lnTo>
                  <a:lnTo>
                    <a:pt x="71729" y="56793"/>
                  </a:lnTo>
                  <a:lnTo>
                    <a:pt x="73035" y="56793"/>
                  </a:lnTo>
                  <a:lnTo>
                    <a:pt x="74294" y="53587"/>
                  </a:lnTo>
                  <a:lnTo>
                    <a:pt x="75273" y="53587"/>
                  </a:lnTo>
                  <a:lnTo>
                    <a:pt x="76579" y="53587"/>
                  </a:lnTo>
                  <a:lnTo>
                    <a:pt x="77839" y="50381"/>
                  </a:lnTo>
                  <a:lnTo>
                    <a:pt x="79144" y="50381"/>
                  </a:lnTo>
                  <a:lnTo>
                    <a:pt x="80124" y="47175"/>
                  </a:lnTo>
                  <a:lnTo>
                    <a:pt x="81383" y="47175"/>
                  </a:lnTo>
                  <a:lnTo>
                    <a:pt x="82689" y="47175"/>
                  </a:lnTo>
                  <a:lnTo>
                    <a:pt x="83948" y="43969"/>
                  </a:lnTo>
                  <a:lnTo>
                    <a:pt x="84928" y="43969"/>
                  </a:lnTo>
                  <a:lnTo>
                    <a:pt x="86233" y="40763"/>
                  </a:lnTo>
                  <a:lnTo>
                    <a:pt x="87493" y="40763"/>
                  </a:lnTo>
                  <a:lnTo>
                    <a:pt x="88799" y="37557"/>
                  </a:lnTo>
                  <a:lnTo>
                    <a:pt x="89778" y="37557"/>
                  </a:lnTo>
                  <a:lnTo>
                    <a:pt x="91037" y="37557"/>
                  </a:lnTo>
                  <a:lnTo>
                    <a:pt x="92343" y="34809"/>
                  </a:lnTo>
                  <a:lnTo>
                    <a:pt x="93276" y="34809"/>
                  </a:lnTo>
                  <a:lnTo>
                    <a:pt x="94582" y="31603"/>
                  </a:lnTo>
                  <a:lnTo>
                    <a:pt x="95888" y="31603"/>
                  </a:lnTo>
                  <a:lnTo>
                    <a:pt x="97147" y="28396"/>
                  </a:lnTo>
                  <a:lnTo>
                    <a:pt x="98126" y="28396"/>
                  </a:lnTo>
                  <a:lnTo>
                    <a:pt x="99432" y="25190"/>
                  </a:lnTo>
                  <a:lnTo>
                    <a:pt x="100691" y="25190"/>
                  </a:lnTo>
                  <a:lnTo>
                    <a:pt x="101997" y="21984"/>
                  </a:lnTo>
                  <a:lnTo>
                    <a:pt x="102930" y="21984"/>
                  </a:lnTo>
                  <a:lnTo>
                    <a:pt x="104236" y="18778"/>
                  </a:lnTo>
                  <a:lnTo>
                    <a:pt x="105542" y="18778"/>
                  </a:lnTo>
                  <a:lnTo>
                    <a:pt x="106474" y="15572"/>
                  </a:lnTo>
                  <a:lnTo>
                    <a:pt x="107780" y="15572"/>
                  </a:lnTo>
                  <a:lnTo>
                    <a:pt x="109040" y="12366"/>
                  </a:lnTo>
                  <a:lnTo>
                    <a:pt x="110345" y="12366"/>
                  </a:lnTo>
                  <a:lnTo>
                    <a:pt x="111325" y="9160"/>
                  </a:lnTo>
                  <a:lnTo>
                    <a:pt x="112584" y="9160"/>
                  </a:lnTo>
                  <a:lnTo>
                    <a:pt x="113890" y="5954"/>
                  </a:lnTo>
                  <a:lnTo>
                    <a:pt x="115196" y="5954"/>
                  </a:lnTo>
                  <a:lnTo>
                    <a:pt x="116129" y="3206"/>
                  </a:lnTo>
                  <a:lnTo>
                    <a:pt x="117434" y="3206"/>
                  </a:lnTo>
                  <a:lnTo>
                    <a:pt x="118694" y="0"/>
                  </a:lnTo>
                  <a:lnTo>
                    <a:pt x="120000" y="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12" name="Shape 312"/>
            <p:cNvSpPr/>
            <p:nvPr/>
          </p:nvSpPr>
          <p:spPr>
            <a:xfrm>
              <a:off x="1680" y="3278"/>
              <a:ext cx="2573" cy="262"/>
            </a:xfrm>
            <a:custGeom>
              <a:avLst/>
              <a:gdLst/>
              <a:ahLst/>
              <a:cxnLst/>
              <a:rect l="0" t="0" r="0" b="0"/>
              <a:pathLst>
                <a:path w="120000" h="120000" extrusionOk="0">
                  <a:moveTo>
                    <a:pt x="0" y="107175"/>
                  </a:moveTo>
                  <a:lnTo>
                    <a:pt x="932" y="110381"/>
                  </a:lnTo>
                  <a:lnTo>
                    <a:pt x="2238" y="110381"/>
                  </a:lnTo>
                  <a:lnTo>
                    <a:pt x="3497" y="107175"/>
                  </a:lnTo>
                  <a:lnTo>
                    <a:pt x="4477" y="107175"/>
                  </a:lnTo>
                  <a:lnTo>
                    <a:pt x="5783" y="107175"/>
                  </a:lnTo>
                  <a:lnTo>
                    <a:pt x="7042" y="107175"/>
                  </a:lnTo>
                  <a:lnTo>
                    <a:pt x="8348" y="107175"/>
                  </a:lnTo>
                  <a:lnTo>
                    <a:pt x="9327" y="107175"/>
                  </a:lnTo>
                  <a:lnTo>
                    <a:pt x="10586" y="116793"/>
                  </a:lnTo>
                  <a:lnTo>
                    <a:pt x="11892" y="113587"/>
                  </a:lnTo>
                  <a:lnTo>
                    <a:pt x="13151" y="116793"/>
                  </a:lnTo>
                  <a:lnTo>
                    <a:pt x="14131" y="120000"/>
                  </a:lnTo>
                  <a:lnTo>
                    <a:pt x="15437" y="110381"/>
                  </a:lnTo>
                  <a:lnTo>
                    <a:pt x="16696" y="110381"/>
                  </a:lnTo>
                  <a:lnTo>
                    <a:pt x="17675" y="110381"/>
                  </a:lnTo>
                  <a:lnTo>
                    <a:pt x="18981" y="110381"/>
                  </a:lnTo>
                  <a:lnTo>
                    <a:pt x="20240" y="110381"/>
                  </a:lnTo>
                  <a:lnTo>
                    <a:pt x="21546" y="107175"/>
                  </a:lnTo>
                  <a:lnTo>
                    <a:pt x="22526" y="107175"/>
                  </a:lnTo>
                  <a:lnTo>
                    <a:pt x="23785" y="107175"/>
                  </a:lnTo>
                  <a:lnTo>
                    <a:pt x="25091" y="103969"/>
                  </a:lnTo>
                  <a:lnTo>
                    <a:pt x="26350" y="103969"/>
                  </a:lnTo>
                  <a:lnTo>
                    <a:pt x="27329" y="103969"/>
                  </a:lnTo>
                  <a:lnTo>
                    <a:pt x="28635" y="103969"/>
                  </a:lnTo>
                  <a:lnTo>
                    <a:pt x="29895" y="100763"/>
                  </a:lnTo>
                  <a:lnTo>
                    <a:pt x="30874" y="100763"/>
                  </a:lnTo>
                  <a:lnTo>
                    <a:pt x="32180" y="100763"/>
                  </a:lnTo>
                  <a:lnTo>
                    <a:pt x="33439" y="97557"/>
                  </a:lnTo>
                  <a:lnTo>
                    <a:pt x="34745" y="97557"/>
                  </a:lnTo>
                  <a:lnTo>
                    <a:pt x="35678" y="97557"/>
                  </a:lnTo>
                  <a:lnTo>
                    <a:pt x="36984" y="94351"/>
                  </a:lnTo>
                  <a:lnTo>
                    <a:pt x="38289" y="94351"/>
                  </a:lnTo>
                  <a:lnTo>
                    <a:pt x="39549" y="91603"/>
                  </a:lnTo>
                  <a:lnTo>
                    <a:pt x="40528" y="91603"/>
                  </a:lnTo>
                  <a:lnTo>
                    <a:pt x="41834" y="88396"/>
                  </a:lnTo>
                  <a:lnTo>
                    <a:pt x="43093" y="88396"/>
                  </a:lnTo>
                  <a:lnTo>
                    <a:pt x="44399" y="88396"/>
                  </a:lnTo>
                  <a:lnTo>
                    <a:pt x="45332" y="85190"/>
                  </a:lnTo>
                  <a:lnTo>
                    <a:pt x="46638" y="85190"/>
                  </a:lnTo>
                  <a:lnTo>
                    <a:pt x="47944" y="81984"/>
                  </a:lnTo>
                  <a:lnTo>
                    <a:pt x="48876" y="81984"/>
                  </a:lnTo>
                  <a:lnTo>
                    <a:pt x="50182" y="81984"/>
                  </a:lnTo>
                  <a:lnTo>
                    <a:pt x="51441" y="78778"/>
                  </a:lnTo>
                  <a:lnTo>
                    <a:pt x="52747" y="78778"/>
                  </a:lnTo>
                  <a:lnTo>
                    <a:pt x="53727" y="75572"/>
                  </a:lnTo>
                  <a:lnTo>
                    <a:pt x="54986" y="75572"/>
                  </a:lnTo>
                  <a:lnTo>
                    <a:pt x="56292" y="72366"/>
                  </a:lnTo>
                  <a:lnTo>
                    <a:pt x="57598" y="72366"/>
                  </a:lnTo>
                  <a:lnTo>
                    <a:pt x="58530" y="72366"/>
                  </a:lnTo>
                  <a:lnTo>
                    <a:pt x="59836" y="69160"/>
                  </a:lnTo>
                  <a:lnTo>
                    <a:pt x="61095" y="69160"/>
                  </a:lnTo>
                  <a:lnTo>
                    <a:pt x="62075" y="65954"/>
                  </a:lnTo>
                  <a:lnTo>
                    <a:pt x="63381" y="65954"/>
                  </a:lnTo>
                  <a:lnTo>
                    <a:pt x="64640" y="65954"/>
                  </a:lnTo>
                  <a:lnTo>
                    <a:pt x="65946" y="62748"/>
                  </a:lnTo>
                  <a:lnTo>
                    <a:pt x="66925" y="62748"/>
                  </a:lnTo>
                  <a:lnTo>
                    <a:pt x="68184" y="60000"/>
                  </a:lnTo>
                  <a:lnTo>
                    <a:pt x="69490" y="60000"/>
                  </a:lnTo>
                  <a:lnTo>
                    <a:pt x="70750" y="60000"/>
                  </a:lnTo>
                  <a:lnTo>
                    <a:pt x="71729" y="56793"/>
                  </a:lnTo>
                  <a:lnTo>
                    <a:pt x="73035" y="56793"/>
                  </a:lnTo>
                  <a:lnTo>
                    <a:pt x="74294" y="53587"/>
                  </a:lnTo>
                  <a:lnTo>
                    <a:pt x="75273" y="53587"/>
                  </a:lnTo>
                  <a:lnTo>
                    <a:pt x="76579" y="53587"/>
                  </a:lnTo>
                  <a:lnTo>
                    <a:pt x="77839" y="50381"/>
                  </a:lnTo>
                  <a:lnTo>
                    <a:pt x="79144" y="50381"/>
                  </a:lnTo>
                  <a:lnTo>
                    <a:pt x="80124" y="47175"/>
                  </a:lnTo>
                  <a:lnTo>
                    <a:pt x="81383" y="47175"/>
                  </a:lnTo>
                  <a:lnTo>
                    <a:pt x="82689" y="47175"/>
                  </a:lnTo>
                  <a:lnTo>
                    <a:pt x="83948" y="43969"/>
                  </a:lnTo>
                  <a:lnTo>
                    <a:pt x="84928" y="43969"/>
                  </a:lnTo>
                  <a:lnTo>
                    <a:pt x="86233" y="40763"/>
                  </a:lnTo>
                  <a:lnTo>
                    <a:pt x="87493" y="40763"/>
                  </a:lnTo>
                  <a:lnTo>
                    <a:pt x="88799" y="37557"/>
                  </a:lnTo>
                  <a:lnTo>
                    <a:pt x="89778" y="37557"/>
                  </a:lnTo>
                  <a:lnTo>
                    <a:pt x="91037" y="37557"/>
                  </a:lnTo>
                  <a:lnTo>
                    <a:pt x="92343" y="34351"/>
                  </a:lnTo>
                  <a:lnTo>
                    <a:pt x="93276" y="34351"/>
                  </a:lnTo>
                  <a:lnTo>
                    <a:pt x="94582" y="31603"/>
                  </a:lnTo>
                  <a:lnTo>
                    <a:pt x="95888" y="31603"/>
                  </a:lnTo>
                  <a:lnTo>
                    <a:pt x="97147" y="28396"/>
                  </a:lnTo>
                  <a:lnTo>
                    <a:pt x="98126" y="28396"/>
                  </a:lnTo>
                  <a:lnTo>
                    <a:pt x="99432" y="25190"/>
                  </a:lnTo>
                  <a:lnTo>
                    <a:pt x="100691" y="25190"/>
                  </a:lnTo>
                  <a:lnTo>
                    <a:pt x="101997" y="21984"/>
                  </a:lnTo>
                  <a:lnTo>
                    <a:pt x="102930" y="21984"/>
                  </a:lnTo>
                  <a:lnTo>
                    <a:pt x="104236" y="18778"/>
                  </a:lnTo>
                  <a:lnTo>
                    <a:pt x="105542" y="18778"/>
                  </a:lnTo>
                  <a:lnTo>
                    <a:pt x="106474" y="15572"/>
                  </a:lnTo>
                  <a:lnTo>
                    <a:pt x="107780" y="15572"/>
                  </a:lnTo>
                  <a:lnTo>
                    <a:pt x="109040" y="12366"/>
                  </a:lnTo>
                  <a:lnTo>
                    <a:pt x="110345" y="12366"/>
                  </a:lnTo>
                  <a:lnTo>
                    <a:pt x="111325" y="9160"/>
                  </a:lnTo>
                  <a:lnTo>
                    <a:pt x="112584" y="9160"/>
                  </a:lnTo>
                  <a:lnTo>
                    <a:pt x="113890" y="5954"/>
                  </a:lnTo>
                  <a:lnTo>
                    <a:pt x="115196" y="5954"/>
                  </a:lnTo>
                  <a:lnTo>
                    <a:pt x="116129" y="2748"/>
                  </a:lnTo>
                  <a:lnTo>
                    <a:pt x="117434" y="2748"/>
                  </a:lnTo>
                  <a:lnTo>
                    <a:pt x="118694" y="0"/>
                  </a:lnTo>
                  <a:lnTo>
                    <a:pt x="120000" y="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13" name="Shape 313"/>
            <p:cNvSpPr/>
            <p:nvPr/>
          </p:nvSpPr>
          <p:spPr>
            <a:xfrm>
              <a:off x="1680" y="3284"/>
              <a:ext cx="2573" cy="263"/>
            </a:xfrm>
            <a:custGeom>
              <a:avLst/>
              <a:gdLst/>
              <a:ahLst/>
              <a:cxnLst/>
              <a:rect l="0" t="0" r="0" b="0"/>
              <a:pathLst>
                <a:path w="120000" h="120000" extrusionOk="0">
                  <a:moveTo>
                    <a:pt x="0" y="107224"/>
                  </a:moveTo>
                  <a:lnTo>
                    <a:pt x="932" y="110418"/>
                  </a:lnTo>
                  <a:lnTo>
                    <a:pt x="2238" y="110418"/>
                  </a:lnTo>
                  <a:lnTo>
                    <a:pt x="3497" y="107224"/>
                  </a:lnTo>
                  <a:lnTo>
                    <a:pt x="4477" y="107224"/>
                  </a:lnTo>
                  <a:lnTo>
                    <a:pt x="5783" y="107224"/>
                  </a:lnTo>
                  <a:lnTo>
                    <a:pt x="7042" y="107224"/>
                  </a:lnTo>
                  <a:lnTo>
                    <a:pt x="8348" y="107224"/>
                  </a:lnTo>
                  <a:lnTo>
                    <a:pt x="9327" y="107224"/>
                  </a:lnTo>
                  <a:lnTo>
                    <a:pt x="10586" y="116806"/>
                  </a:lnTo>
                  <a:lnTo>
                    <a:pt x="11892" y="113612"/>
                  </a:lnTo>
                  <a:lnTo>
                    <a:pt x="13151" y="116806"/>
                  </a:lnTo>
                  <a:lnTo>
                    <a:pt x="14131" y="120000"/>
                  </a:lnTo>
                  <a:lnTo>
                    <a:pt x="15437" y="110418"/>
                  </a:lnTo>
                  <a:lnTo>
                    <a:pt x="16696" y="110418"/>
                  </a:lnTo>
                  <a:lnTo>
                    <a:pt x="17675" y="110418"/>
                  </a:lnTo>
                  <a:lnTo>
                    <a:pt x="18981" y="110418"/>
                  </a:lnTo>
                  <a:lnTo>
                    <a:pt x="20240" y="110418"/>
                  </a:lnTo>
                  <a:lnTo>
                    <a:pt x="21546" y="107224"/>
                  </a:lnTo>
                  <a:lnTo>
                    <a:pt x="22526" y="107224"/>
                  </a:lnTo>
                  <a:lnTo>
                    <a:pt x="23785" y="107224"/>
                  </a:lnTo>
                  <a:lnTo>
                    <a:pt x="25091" y="104030"/>
                  </a:lnTo>
                  <a:lnTo>
                    <a:pt x="26350" y="104030"/>
                  </a:lnTo>
                  <a:lnTo>
                    <a:pt x="27329" y="104030"/>
                  </a:lnTo>
                  <a:lnTo>
                    <a:pt x="28635" y="104030"/>
                  </a:lnTo>
                  <a:lnTo>
                    <a:pt x="29895" y="100836"/>
                  </a:lnTo>
                  <a:lnTo>
                    <a:pt x="30874" y="100836"/>
                  </a:lnTo>
                  <a:lnTo>
                    <a:pt x="32180" y="100836"/>
                  </a:lnTo>
                  <a:lnTo>
                    <a:pt x="33439" y="97642"/>
                  </a:lnTo>
                  <a:lnTo>
                    <a:pt x="34745" y="97642"/>
                  </a:lnTo>
                  <a:lnTo>
                    <a:pt x="35678" y="97642"/>
                  </a:lnTo>
                  <a:lnTo>
                    <a:pt x="36984" y="94448"/>
                  </a:lnTo>
                  <a:lnTo>
                    <a:pt x="38289" y="94448"/>
                  </a:lnTo>
                  <a:lnTo>
                    <a:pt x="39549" y="91254"/>
                  </a:lnTo>
                  <a:lnTo>
                    <a:pt x="40528" y="91254"/>
                  </a:lnTo>
                  <a:lnTo>
                    <a:pt x="41834" y="88517"/>
                  </a:lnTo>
                  <a:lnTo>
                    <a:pt x="43093" y="88517"/>
                  </a:lnTo>
                  <a:lnTo>
                    <a:pt x="44399" y="88517"/>
                  </a:lnTo>
                  <a:lnTo>
                    <a:pt x="45332" y="85323"/>
                  </a:lnTo>
                  <a:lnTo>
                    <a:pt x="46638" y="85323"/>
                  </a:lnTo>
                  <a:lnTo>
                    <a:pt x="47944" y="82129"/>
                  </a:lnTo>
                  <a:lnTo>
                    <a:pt x="48876" y="82129"/>
                  </a:lnTo>
                  <a:lnTo>
                    <a:pt x="50182" y="82129"/>
                  </a:lnTo>
                  <a:lnTo>
                    <a:pt x="51441" y="78935"/>
                  </a:lnTo>
                  <a:lnTo>
                    <a:pt x="52747" y="78935"/>
                  </a:lnTo>
                  <a:lnTo>
                    <a:pt x="53727" y="75741"/>
                  </a:lnTo>
                  <a:lnTo>
                    <a:pt x="54986" y="75741"/>
                  </a:lnTo>
                  <a:lnTo>
                    <a:pt x="56292" y="72547"/>
                  </a:lnTo>
                  <a:lnTo>
                    <a:pt x="57598" y="72547"/>
                  </a:lnTo>
                  <a:lnTo>
                    <a:pt x="58530" y="72547"/>
                  </a:lnTo>
                  <a:lnTo>
                    <a:pt x="59836" y="69353"/>
                  </a:lnTo>
                  <a:lnTo>
                    <a:pt x="61095" y="69353"/>
                  </a:lnTo>
                  <a:lnTo>
                    <a:pt x="62075" y="66159"/>
                  </a:lnTo>
                  <a:lnTo>
                    <a:pt x="63381" y="66159"/>
                  </a:lnTo>
                  <a:lnTo>
                    <a:pt x="64640" y="66159"/>
                  </a:lnTo>
                  <a:lnTo>
                    <a:pt x="65946" y="62965"/>
                  </a:lnTo>
                  <a:lnTo>
                    <a:pt x="66925" y="62965"/>
                  </a:lnTo>
                  <a:lnTo>
                    <a:pt x="68184" y="59771"/>
                  </a:lnTo>
                  <a:lnTo>
                    <a:pt x="69490" y="59771"/>
                  </a:lnTo>
                  <a:lnTo>
                    <a:pt x="70750" y="59771"/>
                  </a:lnTo>
                  <a:lnTo>
                    <a:pt x="71729" y="57034"/>
                  </a:lnTo>
                  <a:lnTo>
                    <a:pt x="73035" y="57034"/>
                  </a:lnTo>
                  <a:lnTo>
                    <a:pt x="74294" y="53840"/>
                  </a:lnTo>
                  <a:lnTo>
                    <a:pt x="75273" y="53840"/>
                  </a:lnTo>
                  <a:lnTo>
                    <a:pt x="76579" y="53840"/>
                  </a:lnTo>
                  <a:lnTo>
                    <a:pt x="77839" y="50646"/>
                  </a:lnTo>
                  <a:lnTo>
                    <a:pt x="79144" y="50646"/>
                  </a:lnTo>
                  <a:lnTo>
                    <a:pt x="80124" y="47452"/>
                  </a:lnTo>
                  <a:lnTo>
                    <a:pt x="81383" y="47452"/>
                  </a:lnTo>
                  <a:lnTo>
                    <a:pt x="82689" y="47452"/>
                  </a:lnTo>
                  <a:lnTo>
                    <a:pt x="83948" y="44258"/>
                  </a:lnTo>
                  <a:lnTo>
                    <a:pt x="84928" y="44258"/>
                  </a:lnTo>
                  <a:lnTo>
                    <a:pt x="86233" y="41064"/>
                  </a:lnTo>
                  <a:lnTo>
                    <a:pt x="87493" y="41064"/>
                  </a:lnTo>
                  <a:lnTo>
                    <a:pt x="88799" y="37870"/>
                  </a:lnTo>
                  <a:lnTo>
                    <a:pt x="89778" y="37870"/>
                  </a:lnTo>
                  <a:lnTo>
                    <a:pt x="91037" y="37870"/>
                  </a:lnTo>
                  <a:lnTo>
                    <a:pt x="92343" y="34676"/>
                  </a:lnTo>
                  <a:lnTo>
                    <a:pt x="93276" y="34676"/>
                  </a:lnTo>
                  <a:lnTo>
                    <a:pt x="94582" y="31482"/>
                  </a:lnTo>
                  <a:lnTo>
                    <a:pt x="95888" y="31482"/>
                  </a:lnTo>
                  <a:lnTo>
                    <a:pt x="97147" y="28745"/>
                  </a:lnTo>
                  <a:lnTo>
                    <a:pt x="98126" y="28745"/>
                  </a:lnTo>
                  <a:lnTo>
                    <a:pt x="99432" y="25551"/>
                  </a:lnTo>
                  <a:lnTo>
                    <a:pt x="100691" y="25551"/>
                  </a:lnTo>
                  <a:lnTo>
                    <a:pt x="101997" y="22357"/>
                  </a:lnTo>
                  <a:lnTo>
                    <a:pt x="102930" y="22357"/>
                  </a:lnTo>
                  <a:lnTo>
                    <a:pt x="104236" y="19163"/>
                  </a:lnTo>
                  <a:lnTo>
                    <a:pt x="105542" y="19163"/>
                  </a:lnTo>
                  <a:lnTo>
                    <a:pt x="106474" y="15969"/>
                  </a:lnTo>
                  <a:lnTo>
                    <a:pt x="107780" y="15969"/>
                  </a:lnTo>
                  <a:lnTo>
                    <a:pt x="109040" y="12775"/>
                  </a:lnTo>
                  <a:lnTo>
                    <a:pt x="110345" y="12775"/>
                  </a:lnTo>
                  <a:lnTo>
                    <a:pt x="111325" y="9581"/>
                  </a:lnTo>
                  <a:lnTo>
                    <a:pt x="112584" y="9581"/>
                  </a:lnTo>
                  <a:lnTo>
                    <a:pt x="113890" y="6387"/>
                  </a:lnTo>
                  <a:lnTo>
                    <a:pt x="115196" y="6387"/>
                  </a:lnTo>
                  <a:lnTo>
                    <a:pt x="116129" y="3193"/>
                  </a:lnTo>
                  <a:lnTo>
                    <a:pt x="117434" y="3193"/>
                  </a:lnTo>
                  <a:lnTo>
                    <a:pt x="118694" y="0"/>
                  </a:lnTo>
                  <a:lnTo>
                    <a:pt x="120000" y="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14" name="Shape 314"/>
            <p:cNvSpPr/>
            <p:nvPr/>
          </p:nvSpPr>
          <p:spPr>
            <a:xfrm>
              <a:off x="1680" y="2864"/>
              <a:ext cx="2573" cy="593"/>
            </a:xfrm>
            <a:custGeom>
              <a:avLst/>
              <a:gdLst/>
              <a:ahLst/>
              <a:cxnLst/>
              <a:rect l="0" t="0" r="0" b="0"/>
              <a:pathLst>
                <a:path w="120000" h="120000" extrusionOk="0">
                  <a:moveTo>
                    <a:pt x="0" y="114333"/>
                  </a:moveTo>
                  <a:lnTo>
                    <a:pt x="932" y="117166"/>
                  </a:lnTo>
                  <a:lnTo>
                    <a:pt x="2238" y="115750"/>
                  </a:lnTo>
                  <a:lnTo>
                    <a:pt x="3497" y="115750"/>
                  </a:lnTo>
                  <a:lnTo>
                    <a:pt x="4477" y="112917"/>
                  </a:lnTo>
                  <a:lnTo>
                    <a:pt x="5783" y="112917"/>
                  </a:lnTo>
                  <a:lnTo>
                    <a:pt x="7042" y="114333"/>
                  </a:lnTo>
                  <a:lnTo>
                    <a:pt x="8348" y="112917"/>
                  </a:lnTo>
                  <a:lnTo>
                    <a:pt x="9327" y="114333"/>
                  </a:lnTo>
                  <a:lnTo>
                    <a:pt x="10586" y="118583"/>
                  </a:lnTo>
                  <a:lnTo>
                    <a:pt x="11892" y="117166"/>
                  </a:lnTo>
                  <a:lnTo>
                    <a:pt x="13151" y="118583"/>
                  </a:lnTo>
                  <a:lnTo>
                    <a:pt x="14131" y="120000"/>
                  </a:lnTo>
                  <a:lnTo>
                    <a:pt x="15437" y="112917"/>
                  </a:lnTo>
                  <a:lnTo>
                    <a:pt x="16696" y="111500"/>
                  </a:lnTo>
                  <a:lnTo>
                    <a:pt x="17675" y="111500"/>
                  </a:lnTo>
                  <a:lnTo>
                    <a:pt x="18981" y="110286"/>
                  </a:lnTo>
                  <a:lnTo>
                    <a:pt x="20240" y="110286"/>
                  </a:lnTo>
                  <a:lnTo>
                    <a:pt x="21546" y="108870"/>
                  </a:lnTo>
                  <a:lnTo>
                    <a:pt x="22526" y="108870"/>
                  </a:lnTo>
                  <a:lnTo>
                    <a:pt x="23785" y="107453"/>
                  </a:lnTo>
                  <a:lnTo>
                    <a:pt x="25091" y="107453"/>
                  </a:lnTo>
                  <a:lnTo>
                    <a:pt x="26350" y="106037"/>
                  </a:lnTo>
                  <a:lnTo>
                    <a:pt x="27329" y="104620"/>
                  </a:lnTo>
                  <a:lnTo>
                    <a:pt x="28635" y="104620"/>
                  </a:lnTo>
                  <a:lnTo>
                    <a:pt x="29895" y="103204"/>
                  </a:lnTo>
                  <a:lnTo>
                    <a:pt x="30874" y="103204"/>
                  </a:lnTo>
                  <a:lnTo>
                    <a:pt x="32180" y="101787"/>
                  </a:lnTo>
                  <a:lnTo>
                    <a:pt x="33439" y="100370"/>
                  </a:lnTo>
                  <a:lnTo>
                    <a:pt x="34745" y="100370"/>
                  </a:lnTo>
                  <a:lnTo>
                    <a:pt x="35678" y="98954"/>
                  </a:lnTo>
                  <a:lnTo>
                    <a:pt x="36984" y="97740"/>
                  </a:lnTo>
                  <a:lnTo>
                    <a:pt x="38289" y="96323"/>
                  </a:lnTo>
                  <a:lnTo>
                    <a:pt x="39549" y="96323"/>
                  </a:lnTo>
                  <a:lnTo>
                    <a:pt x="40528" y="94907"/>
                  </a:lnTo>
                  <a:lnTo>
                    <a:pt x="41834" y="93490"/>
                  </a:lnTo>
                  <a:lnTo>
                    <a:pt x="43093" y="92074"/>
                  </a:lnTo>
                  <a:lnTo>
                    <a:pt x="44399" y="90657"/>
                  </a:lnTo>
                  <a:lnTo>
                    <a:pt x="45332" y="90657"/>
                  </a:lnTo>
                  <a:lnTo>
                    <a:pt x="46638" y="89241"/>
                  </a:lnTo>
                  <a:lnTo>
                    <a:pt x="47944" y="87824"/>
                  </a:lnTo>
                  <a:lnTo>
                    <a:pt x="48876" y="86408"/>
                  </a:lnTo>
                  <a:lnTo>
                    <a:pt x="50182" y="84991"/>
                  </a:lnTo>
                  <a:lnTo>
                    <a:pt x="51441" y="83777"/>
                  </a:lnTo>
                  <a:lnTo>
                    <a:pt x="52747" y="83777"/>
                  </a:lnTo>
                  <a:lnTo>
                    <a:pt x="53727" y="82360"/>
                  </a:lnTo>
                  <a:lnTo>
                    <a:pt x="54986" y="80944"/>
                  </a:lnTo>
                  <a:lnTo>
                    <a:pt x="56292" y="79527"/>
                  </a:lnTo>
                  <a:lnTo>
                    <a:pt x="57598" y="78111"/>
                  </a:lnTo>
                  <a:lnTo>
                    <a:pt x="58530" y="76694"/>
                  </a:lnTo>
                  <a:lnTo>
                    <a:pt x="59836" y="75278"/>
                  </a:lnTo>
                  <a:lnTo>
                    <a:pt x="61095" y="73861"/>
                  </a:lnTo>
                  <a:lnTo>
                    <a:pt x="62075" y="72445"/>
                  </a:lnTo>
                  <a:lnTo>
                    <a:pt x="63381" y="72445"/>
                  </a:lnTo>
                  <a:lnTo>
                    <a:pt x="64640" y="71028"/>
                  </a:lnTo>
                  <a:lnTo>
                    <a:pt x="65946" y="69814"/>
                  </a:lnTo>
                  <a:lnTo>
                    <a:pt x="66925" y="68397"/>
                  </a:lnTo>
                  <a:lnTo>
                    <a:pt x="68184" y="66981"/>
                  </a:lnTo>
                  <a:lnTo>
                    <a:pt x="69490" y="65564"/>
                  </a:lnTo>
                  <a:lnTo>
                    <a:pt x="70750" y="64148"/>
                  </a:lnTo>
                  <a:lnTo>
                    <a:pt x="71729" y="62731"/>
                  </a:lnTo>
                  <a:lnTo>
                    <a:pt x="73035" y="61315"/>
                  </a:lnTo>
                  <a:lnTo>
                    <a:pt x="74294" y="59898"/>
                  </a:lnTo>
                  <a:lnTo>
                    <a:pt x="75273" y="58482"/>
                  </a:lnTo>
                  <a:lnTo>
                    <a:pt x="76579" y="57065"/>
                  </a:lnTo>
                  <a:lnTo>
                    <a:pt x="77839" y="55851"/>
                  </a:lnTo>
                  <a:lnTo>
                    <a:pt x="79144" y="54435"/>
                  </a:lnTo>
                  <a:lnTo>
                    <a:pt x="80124" y="53018"/>
                  </a:lnTo>
                  <a:lnTo>
                    <a:pt x="81383" y="51602"/>
                  </a:lnTo>
                  <a:lnTo>
                    <a:pt x="82689" y="48768"/>
                  </a:lnTo>
                  <a:lnTo>
                    <a:pt x="83948" y="47352"/>
                  </a:lnTo>
                  <a:lnTo>
                    <a:pt x="84928" y="45935"/>
                  </a:lnTo>
                  <a:lnTo>
                    <a:pt x="86233" y="44519"/>
                  </a:lnTo>
                  <a:lnTo>
                    <a:pt x="87493" y="43102"/>
                  </a:lnTo>
                  <a:lnTo>
                    <a:pt x="88799" y="41888"/>
                  </a:lnTo>
                  <a:lnTo>
                    <a:pt x="89778" y="40472"/>
                  </a:lnTo>
                  <a:lnTo>
                    <a:pt x="91037" y="39055"/>
                  </a:lnTo>
                  <a:lnTo>
                    <a:pt x="92343" y="37639"/>
                  </a:lnTo>
                  <a:lnTo>
                    <a:pt x="93276" y="36222"/>
                  </a:lnTo>
                  <a:lnTo>
                    <a:pt x="94582" y="34806"/>
                  </a:lnTo>
                  <a:lnTo>
                    <a:pt x="95888" y="31973"/>
                  </a:lnTo>
                  <a:lnTo>
                    <a:pt x="97147" y="30556"/>
                  </a:lnTo>
                  <a:lnTo>
                    <a:pt x="98126" y="29342"/>
                  </a:lnTo>
                  <a:lnTo>
                    <a:pt x="99432" y="27925"/>
                  </a:lnTo>
                  <a:lnTo>
                    <a:pt x="100691" y="26509"/>
                  </a:lnTo>
                  <a:lnTo>
                    <a:pt x="101997" y="25092"/>
                  </a:lnTo>
                  <a:lnTo>
                    <a:pt x="102930" y="23676"/>
                  </a:lnTo>
                  <a:lnTo>
                    <a:pt x="104236" y="22259"/>
                  </a:lnTo>
                  <a:lnTo>
                    <a:pt x="105542" y="19426"/>
                  </a:lnTo>
                  <a:lnTo>
                    <a:pt x="106474" y="18010"/>
                  </a:lnTo>
                  <a:lnTo>
                    <a:pt x="107780" y="16593"/>
                  </a:lnTo>
                  <a:lnTo>
                    <a:pt x="109040" y="15379"/>
                  </a:lnTo>
                  <a:lnTo>
                    <a:pt x="110345" y="13962"/>
                  </a:lnTo>
                  <a:lnTo>
                    <a:pt x="111325" y="12546"/>
                  </a:lnTo>
                  <a:lnTo>
                    <a:pt x="112584" y="9713"/>
                  </a:lnTo>
                  <a:lnTo>
                    <a:pt x="113890" y="8296"/>
                  </a:lnTo>
                  <a:lnTo>
                    <a:pt x="115196" y="6880"/>
                  </a:lnTo>
                  <a:lnTo>
                    <a:pt x="116129" y="5463"/>
                  </a:lnTo>
                  <a:lnTo>
                    <a:pt x="117434" y="4047"/>
                  </a:lnTo>
                  <a:lnTo>
                    <a:pt x="118694" y="1416"/>
                  </a:lnTo>
                  <a:lnTo>
                    <a:pt x="120000" y="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15" name="Shape 315"/>
            <p:cNvSpPr/>
            <p:nvPr/>
          </p:nvSpPr>
          <p:spPr>
            <a:xfrm>
              <a:off x="1680" y="2871"/>
              <a:ext cx="2573" cy="593"/>
            </a:xfrm>
            <a:custGeom>
              <a:avLst/>
              <a:gdLst/>
              <a:ahLst/>
              <a:cxnLst/>
              <a:rect l="0" t="0" r="0" b="0"/>
              <a:pathLst>
                <a:path w="120000" h="120000" extrusionOk="0">
                  <a:moveTo>
                    <a:pt x="0" y="114333"/>
                  </a:moveTo>
                  <a:lnTo>
                    <a:pt x="932" y="117166"/>
                  </a:lnTo>
                  <a:lnTo>
                    <a:pt x="2238" y="115750"/>
                  </a:lnTo>
                  <a:lnTo>
                    <a:pt x="3497" y="115750"/>
                  </a:lnTo>
                  <a:lnTo>
                    <a:pt x="4477" y="112917"/>
                  </a:lnTo>
                  <a:lnTo>
                    <a:pt x="5783" y="112917"/>
                  </a:lnTo>
                  <a:lnTo>
                    <a:pt x="7042" y="114333"/>
                  </a:lnTo>
                  <a:lnTo>
                    <a:pt x="8348" y="112917"/>
                  </a:lnTo>
                  <a:lnTo>
                    <a:pt x="9327" y="114333"/>
                  </a:lnTo>
                  <a:lnTo>
                    <a:pt x="10586" y="118583"/>
                  </a:lnTo>
                  <a:lnTo>
                    <a:pt x="11892" y="117166"/>
                  </a:lnTo>
                  <a:lnTo>
                    <a:pt x="13151" y="118583"/>
                  </a:lnTo>
                  <a:lnTo>
                    <a:pt x="14131" y="120000"/>
                  </a:lnTo>
                  <a:lnTo>
                    <a:pt x="15437" y="112917"/>
                  </a:lnTo>
                  <a:lnTo>
                    <a:pt x="16696" y="111500"/>
                  </a:lnTo>
                  <a:lnTo>
                    <a:pt x="17675" y="111500"/>
                  </a:lnTo>
                  <a:lnTo>
                    <a:pt x="18981" y="110084"/>
                  </a:lnTo>
                  <a:lnTo>
                    <a:pt x="20240" y="110084"/>
                  </a:lnTo>
                  <a:lnTo>
                    <a:pt x="21546" y="108870"/>
                  </a:lnTo>
                  <a:lnTo>
                    <a:pt x="22526" y="108870"/>
                  </a:lnTo>
                  <a:lnTo>
                    <a:pt x="23785" y="107453"/>
                  </a:lnTo>
                  <a:lnTo>
                    <a:pt x="25091" y="107453"/>
                  </a:lnTo>
                  <a:lnTo>
                    <a:pt x="26350" y="106037"/>
                  </a:lnTo>
                  <a:lnTo>
                    <a:pt x="27329" y="104620"/>
                  </a:lnTo>
                  <a:lnTo>
                    <a:pt x="28635" y="104620"/>
                  </a:lnTo>
                  <a:lnTo>
                    <a:pt x="29895" y="103204"/>
                  </a:lnTo>
                  <a:lnTo>
                    <a:pt x="30874" y="103204"/>
                  </a:lnTo>
                  <a:lnTo>
                    <a:pt x="32180" y="101787"/>
                  </a:lnTo>
                  <a:lnTo>
                    <a:pt x="33439" y="100370"/>
                  </a:lnTo>
                  <a:lnTo>
                    <a:pt x="34745" y="100370"/>
                  </a:lnTo>
                  <a:lnTo>
                    <a:pt x="35678" y="98954"/>
                  </a:lnTo>
                  <a:lnTo>
                    <a:pt x="36984" y="97537"/>
                  </a:lnTo>
                  <a:lnTo>
                    <a:pt x="38289" y="96323"/>
                  </a:lnTo>
                  <a:lnTo>
                    <a:pt x="39549" y="96323"/>
                  </a:lnTo>
                  <a:lnTo>
                    <a:pt x="40528" y="94907"/>
                  </a:lnTo>
                  <a:lnTo>
                    <a:pt x="41834" y="93490"/>
                  </a:lnTo>
                  <a:lnTo>
                    <a:pt x="43093" y="92074"/>
                  </a:lnTo>
                  <a:lnTo>
                    <a:pt x="44399" y="90657"/>
                  </a:lnTo>
                  <a:lnTo>
                    <a:pt x="45332" y="90657"/>
                  </a:lnTo>
                  <a:lnTo>
                    <a:pt x="46638" y="89241"/>
                  </a:lnTo>
                  <a:lnTo>
                    <a:pt x="47944" y="87824"/>
                  </a:lnTo>
                  <a:lnTo>
                    <a:pt x="48876" y="86408"/>
                  </a:lnTo>
                  <a:lnTo>
                    <a:pt x="50182" y="84991"/>
                  </a:lnTo>
                  <a:lnTo>
                    <a:pt x="51441" y="83575"/>
                  </a:lnTo>
                  <a:lnTo>
                    <a:pt x="52747" y="83575"/>
                  </a:lnTo>
                  <a:lnTo>
                    <a:pt x="53727" y="82360"/>
                  </a:lnTo>
                  <a:lnTo>
                    <a:pt x="54986" y="80944"/>
                  </a:lnTo>
                  <a:lnTo>
                    <a:pt x="56292" y="79527"/>
                  </a:lnTo>
                  <a:lnTo>
                    <a:pt x="57598" y="78111"/>
                  </a:lnTo>
                  <a:lnTo>
                    <a:pt x="58530" y="76694"/>
                  </a:lnTo>
                  <a:lnTo>
                    <a:pt x="59836" y="75278"/>
                  </a:lnTo>
                  <a:lnTo>
                    <a:pt x="61095" y="73861"/>
                  </a:lnTo>
                  <a:lnTo>
                    <a:pt x="62075" y="72445"/>
                  </a:lnTo>
                  <a:lnTo>
                    <a:pt x="63381" y="72445"/>
                  </a:lnTo>
                  <a:lnTo>
                    <a:pt x="64640" y="71028"/>
                  </a:lnTo>
                  <a:lnTo>
                    <a:pt x="65946" y="69612"/>
                  </a:lnTo>
                  <a:lnTo>
                    <a:pt x="66925" y="68397"/>
                  </a:lnTo>
                  <a:lnTo>
                    <a:pt x="68184" y="66981"/>
                  </a:lnTo>
                  <a:lnTo>
                    <a:pt x="69490" y="65564"/>
                  </a:lnTo>
                  <a:lnTo>
                    <a:pt x="70750" y="64148"/>
                  </a:lnTo>
                  <a:lnTo>
                    <a:pt x="71729" y="62731"/>
                  </a:lnTo>
                  <a:lnTo>
                    <a:pt x="73035" y="61315"/>
                  </a:lnTo>
                  <a:lnTo>
                    <a:pt x="74294" y="59898"/>
                  </a:lnTo>
                  <a:lnTo>
                    <a:pt x="75273" y="58482"/>
                  </a:lnTo>
                  <a:lnTo>
                    <a:pt x="76579" y="57065"/>
                  </a:lnTo>
                  <a:lnTo>
                    <a:pt x="77839" y="55649"/>
                  </a:lnTo>
                  <a:lnTo>
                    <a:pt x="79144" y="54435"/>
                  </a:lnTo>
                  <a:lnTo>
                    <a:pt x="80124" y="53018"/>
                  </a:lnTo>
                  <a:lnTo>
                    <a:pt x="81383" y="51602"/>
                  </a:lnTo>
                  <a:lnTo>
                    <a:pt x="82689" y="48768"/>
                  </a:lnTo>
                  <a:lnTo>
                    <a:pt x="83948" y="47352"/>
                  </a:lnTo>
                  <a:lnTo>
                    <a:pt x="84928" y="45935"/>
                  </a:lnTo>
                  <a:lnTo>
                    <a:pt x="86233" y="44519"/>
                  </a:lnTo>
                  <a:lnTo>
                    <a:pt x="87493" y="43102"/>
                  </a:lnTo>
                  <a:lnTo>
                    <a:pt x="88799" y="41686"/>
                  </a:lnTo>
                  <a:lnTo>
                    <a:pt x="89778" y="40472"/>
                  </a:lnTo>
                  <a:lnTo>
                    <a:pt x="91037" y="39055"/>
                  </a:lnTo>
                  <a:lnTo>
                    <a:pt x="92343" y="37639"/>
                  </a:lnTo>
                  <a:lnTo>
                    <a:pt x="93276" y="36222"/>
                  </a:lnTo>
                  <a:lnTo>
                    <a:pt x="94582" y="34806"/>
                  </a:lnTo>
                  <a:lnTo>
                    <a:pt x="95888" y="31973"/>
                  </a:lnTo>
                  <a:lnTo>
                    <a:pt x="97147" y="30556"/>
                  </a:lnTo>
                  <a:lnTo>
                    <a:pt x="98126" y="29139"/>
                  </a:lnTo>
                  <a:lnTo>
                    <a:pt x="99432" y="27925"/>
                  </a:lnTo>
                  <a:lnTo>
                    <a:pt x="100691" y="26509"/>
                  </a:lnTo>
                  <a:lnTo>
                    <a:pt x="101997" y="25092"/>
                  </a:lnTo>
                  <a:lnTo>
                    <a:pt x="102930" y="23676"/>
                  </a:lnTo>
                  <a:lnTo>
                    <a:pt x="104236" y="22259"/>
                  </a:lnTo>
                  <a:lnTo>
                    <a:pt x="105542" y="19426"/>
                  </a:lnTo>
                  <a:lnTo>
                    <a:pt x="106474" y="18010"/>
                  </a:lnTo>
                  <a:lnTo>
                    <a:pt x="107780" y="16593"/>
                  </a:lnTo>
                  <a:lnTo>
                    <a:pt x="109040" y="15177"/>
                  </a:lnTo>
                  <a:lnTo>
                    <a:pt x="110345" y="13962"/>
                  </a:lnTo>
                  <a:lnTo>
                    <a:pt x="111325" y="12546"/>
                  </a:lnTo>
                  <a:lnTo>
                    <a:pt x="112584" y="9713"/>
                  </a:lnTo>
                  <a:lnTo>
                    <a:pt x="113890" y="8296"/>
                  </a:lnTo>
                  <a:lnTo>
                    <a:pt x="115196" y="6880"/>
                  </a:lnTo>
                  <a:lnTo>
                    <a:pt x="116129" y="5463"/>
                  </a:lnTo>
                  <a:lnTo>
                    <a:pt x="117434" y="4047"/>
                  </a:lnTo>
                  <a:lnTo>
                    <a:pt x="118694" y="1214"/>
                  </a:lnTo>
                  <a:lnTo>
                    <a:pt x="120000" y="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16" name="Shape 316"/>
            <p:cNvSpPr/>
            <p:nvPr/>
          </p:nvSpPr>
          <p:spPr>
            <a:xfrm>
              <a:off x="1680" y="2877"/>
              <a:ext cx="2573" cy="594"/>
            </a:xfrm>
            <a:custGeom>
              <a:avLst/>
              <a:gdLst/>
              <a:ahLst/>
              <a:cxnLst/>
              <a:rect l="0" t="0" r="0" b="0"/>
              <a:pathLst>
                <a:path w="120000" h="120000" extrusionOk="0">
                  <a:moveTo>
                    <a:pt x="0" y="114343"/>
                  </a:moveTo>
                  <a:lnTo>
                    <a:pt x="932" y="117171"/>
                  </a:lnTo>
                  <a:lnTo>
                    <a:pt x="2238" y="115757"/>
                  </a:lnTo>
                  <a:lnTo>
                    <a:pt x="3497" y="115757"/>
                  </a:lnTo>
                  <a:lnTo>
                    <a:pt x="4477" y="112929"/>
                  </a:lnTo>
                  <a:lnTo>
                    <a:pt x="5783" y="112929"/>
                  </a:lnTo>
                  <a:lnTo>
                    <a:pt x="7042" y="114343"/>
                  </a:lnTo>
                  <a:lnTo>
                    <a:pt x="8348" y="112929"/>
                  </a:lnTo>
                  <a:lnTo>
                    <a:pt x="9327" y="114343"/>
                  </a:lnTo>
                  <a:lnTo>
                    <a:pt x="10586" y="118585"/>
                  </a:lnTo>
                  <a:lnTo>
                    <a:pt x="11892" y="117171"/>
                  </a:lnTo>
                  <a:lnTo>
                    <a:pt x="13151" y="118585"/>
                  </a:lnTo>
                  <a:lnTo>
                    <a:pt x="14131" y="120000"/>
                  </a:lnTo>
                  <a:lnTo>
                    <a:pt x="15437" y="112929"/>
                  </a:lnTo>
                  <a:lnTo>
                    <a:pt x="16696" y="111515"/>
                  </a:lnTo>
                  <a:lnTo>
                    <a:pt x="17675" y="111515"/>
                  </a:lnTo>
                  <a:lnTo>
                    <a:pt x="18981" y="110101"/>
                  </a:lnTo>
                  <a:lnTo>
                    <a:pt x="20240" y="110101"/>
                  </a:lnTo>
                  <a:lnTo>
                    <a:pt x="21546" y="108686"/>
                  </a:lnTo>
                  <a:lnTo>
                    <a:pt x="22526" y="108686"/>
                  </a:lnTo>
                  <a:lnTo>
                    <a:pt x="23785" y="107474"/>
                  </a:lnTo>
                  <a:lnTo>
                    <a:pt x="25091" y="107474"/>
                  </a:lnTo>
                  <a:lnTo>
                    <a:pt x="26350" y="106060"/>
                  </a:lnTo>
                  <a:lnTo>
                    <a:pt x="27329" y="104646"/>
                  </a:lnTo>
                  <a:lnTo>
                    <a:pt x="28635" y="104646"/>
                  </a:lnTo>
                  <a:lnTo>
                    <a:pt x="29895" y="103232"/>
                  </a:lnTo>
                  <a:lnTo>
                    <a:pt x="30874" y="103232"/>
                  </a:lnTo>
                  <a:lnTo>
                    <a:pt x="32180" y="101818"/>
                  </a:lnTo>
                  <a:lnTo>
                    <a:pt x="33439" y="100404"/>
                  </a:lnTo>
                  <a:lnTo>
                    <a:pt x="34745" y="100404"/>
                  </a:lnTo>
                  <a:lnTo>
                    <a:pt x="35678" y="98989"/>
                  </a:lnTo>
                  <a:lnTo>
                    <a:pt x="36984" y="97575"/>
                  </a:lnTo>
                  <a:lnTo>
                    <a:pt x="38289" y="96161"/>
                  </a:lnTo>
                  <a:lnTo>
                    <a:pt x="39549" y="96161"/>
                  </a:lnTo>
                  <a:lnTo>
                    <a:pt x="40528" y="94949"/>
                  </a:lnTo>
                  <a:lnTo>
                    <a:pt x="41834" y="93535"/>
                  </a:lnTo>
                  <a:lnTo>
                    <a:pt x="43093" y="92121"/>
                  </a:lnTo>
                  <a:lnTo>
                    <a:pt x="44399" y="90707"/>
                  </a:lnTo>
                  <a:lnTo>
                    <a:pt x="45332" y="90707"/>
                  </a:lnTo>
                  <a:lnTo>
                    <a:pt x="46638" y="89292"/>
                  </a:lnTo>
                  <a:lnTo>
                    <a:pt x="47944" y="87878"/>
                  </a:lnTo>
                  <a:lnTo>
                    <a:pt x="48876" y="86464"/>
                  </a:lnTo>
                  <a:lnTo>
                    <a:pt x="50182" y="85050"/>
                  </a:lnTo>
                  <a:lnTo>
                    <a:pt x="51441" y="83636"/>
                  </a:lnTo>
                  <a:lnTo>
                    <a:pt x="52747" y="83636"/>
                  </a:lnTo>
                  <a:lnTo>
                    <a:pt x="53727" y="82222"/>
                  </a:lnTo>
                  <a:lnTo>
                    <a:pt x="54986" y="81010"/>
                  </a:lnTo>
                  <a:lnTo>
                    <a:pt x="56292" y="79595"/>
                  </a:lnTo>
                  <a:lnTo>
                    <a:pt x="57598" y="78181"/>
                  </a:lnTo>
                  <a:lnTo>
                    <a:pt x="58530" y="76767"/>
                  </a:lnTo>
                  <a:lnTo>
                    <a:pt x="59836" y="75353"/>
                  </a:lnTo>
                  <a:lnTo>
                    <a:pt x="61095" y="73939"/>
                  </a:lnTo>
                  <a:lnTo>
                    <a:pt x="62075" y="72525"/>
                  </a:lnTo>
                  <a:lnTo>
                    <a:pt x="63381" y="72525"/>
                  </a:lnTo>
                  <a:lnTo>
                    <a:pt x="64640" y="71111"/>
                  </a:lnTo>
                  <a:lnTo>
                    <a:pt x="65946" y="69696"/>
                  </a:lnTo>
                  <a:lnTo>
                    <a:pt x="66925" y="68282"/>
                  </a:lnTo>
                  <a:lnTo>
                    <a:pt x="68184" y="67070"/>
                  </a:lnTo>
                  <a:lnTo>
                    <a:pt x="69490" y="65656"/>
                  </a:lnTo>
                  <a:lnTo>
                    <a:pt x="70750" y="64242"/>
                  </a:lnTo>
                  <a:lnTo>
                    <a:pt x="71729" y="62828"/>
                  </a:lnTo>
                  <a:lnTo>
                    <a:pt x="73035" y="61414"/>
                  </a:lnTo>
                  <a:lnTo>
                    <a:pt x="74294" y="60000"/>
                  </a:lnTo>
                  <a:lnTo>
                    <a:pt x="75273" y="58585"/>
                  </a:lnTo>
                  <a:lnTo>
                    <a:pt x="76579" y="57171"/>
                  </a:lnTo>
                  <a:lnTo>
                    <a:pt x="77839" y="55757"/>
                  </a:lnTo>
                  <a:lnTo>
                    <a:pt x="79144" y="54343"/>
                  </a:lnTo>
                  <a:lnTo>
                    <a:pt x="80124" y="53131"/>
                  </a:lnTo>
                  <a:lnTo>
                    <a:pt x="81383" y="51717"/>
                  </a:lnTo>
                  <a:lnTo>
                    <a:pt x="82689" y="48888"/>
                  </a:lnTo>
                  <a:lnTo>
                    <a:pt x="83948" y="47474"/>
                  </a:lnTo>
                  <a:lnTo>
                    <a:pt x="84928" y="46060"/>
                  </a:lnTo>
                  <a:lnTo>
                    <a:pt x="86233" y="44646"/>
                  </a:lnTo>
                  <a:lnTo>
                    <a:pt x="87493" y="43232"/>
                  </a:lnTo>
                  <a:lnTo>
                    <a:pt x="88799" y="41818"/>
                  </a:lnTo>
                  <a:lnTo>
                    <a:pt x="89778" y="40404"/>
                  </a:lnTo>
                  <a:lnTo>
                    <a:pt x="91037" y="39191"/>
                  </a:lnTo>
                  <a:lnTo>
                    <a:pt x="92343" y="37777"/>
                  </a:lnTo>
                  <a:lnTo>
                    <a:pt x="93276" y="36363"/>
                  </a:lnTo>
                  <a:lnTo>
                    <a:pt x="94582" y="34949"/>
                  </a:lnTo>
                  <a:lnTo>
                    <a:pt x="95888" y="32121"/>
                  </a:lnTo>
                  <a:lnTo>
                    <a:pt x="97147" y="30707"/>
                  </a:lnTo>
                  <a:lnTo>
                    <a:pt x="98126" y="29292"/>
                  </a:lnTo>
                  <a:lnTo>
                    <a:pt x="99432" y="27878"/>
                  </a:lnTo>
                  <a:lnTo>
                    <a:pt x="100691" y="26666"/>
                  </a:lnTo>
                  <a:lnTo>
                    <a:pt x="101997" y="25252"/>
                  </a:lnTo>
                  <a:lnTo>
                    <a:pt x="102930" y="23838"/>
                  </a:lnTo>
                  <a:lnTo>
                    <a:pt x="104236" y="22424"/>
                  </a:lnTo>
                  <a:lnTo>
                    <a:pt x="105542" y="19595"/>
                  </a:lnTo>
                  <a:lnTo>
                    <a:pt x="106474" y="18181"/>
                  </a:lnTo>
                  <a:lnTo>
                    <a:pt x="107780" y="16767"/>
                  </a:lnTo>
                  <a:lnTo>
                    <a:pt x="109040" y="15353"/>
                  </a:lnTo>
                  <a:lnTo>
                    <a:pt x="110345" y="13939"/>
                  </a:lnTo>
                  <a:lnTo>
                    <a:pt x="111325" y="12727"/>
                  </a:lnTo>
                  <a:lnTo>
                    <a:pt x="112584" y="9898"/>
                  </a:lnTo>
                  <a:lnTo>
                    <a:pt x="113890" y="8484"/>
                  </a:lnTo>
                  <a:lnTo>
                    <a:pt x="115196" y="7070"/>
                  </a:lnTo>
                  <a:lnTo>
                    <a:pt x="116129" y="5656"/>
                  </a:lnTo>
                  <a:lnTo>
                    <a:pt x="117434" y="4242"/>
                  </a:lnTo>
                  <a:lnTo>
                    <a:pt x="118694" y="1414"/>
                  </a:lnTo>
                  <a:lnTo>
                    <a:pt x="120000" y="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317" name="Shape 317"/>
            <p:cNvSpPr/>
            <p:nvPr/>
          </p:nvSpPr>
          <p:spPr>
            <a:xfrm>
              <a:off x="1555"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2000</a:t>
              </a:r>
              <a:endParaRPr sz="1350">
                <a:solidFill>
                  <a:schemeClr val="dk1"/>
                </a:solidFill>
                <a:latin typeface="Arial"/>
                <a:ea typeface="Arial"/>
                <a:cs typeface="Arial"/>
                <a:sym typeface="Arial"/>
              </a:endParaRPr>
            </a:p>
          </p:txBody>
        </p:sp>
        <p:sp>
          <p:nvSpPr>
            <p:cNvPr id="318" name="Shape 318"/>
            <p:cNvSpPr/>
            <p:nvPr/>
          </p:nvSpPr>
          <p:spPr>
            <a:xfrm>
              <a:off x="2066"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2020</a:t>
              </a:r>
              <a:endParaRPr sz="1350">
                <a:solidFill>
                  <a:schemeClr val="dk1"/>
                </a:solidFill>
                <a:latin typeface="Arial"/>
                <a:ea typeface="Arial"/>
                <a:cs typeface="Arial"/>
                <a:sym typeface="Arial"/>
              </a:endParaRPr>
            </a:p>
          </p:txBody>
        </p:sp>
        <p:sp>
          <p:nvSpPr>
            <p:cNvPr id="319" name="Shape 319"/>
            <p:cNvSpPr/>
            <p:nvPr/>
          </p:nvSpPr>
          <p:spPr>
            <a:xfrm>
              <a:off x="2583"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2040</a:t>
              </a:r>
              <a:endParaRPr sz="1350">
                <a:solidFill>
                  <a:schemeClr val="dk1"/>
                </a:solidFill>
                <a:latin typeface="Arial"/>
                <a:ea typeface="Arial"/>
                <a:cs typeface="Arial"/>
                <a:sym typeface="Arial"/>
              </a:endParaRPr>
            </a:p>
          </p:txBody>
        </p:sp>
        <p:sp>
          <p:nvSpPr>
            <p:cNvPr id="320" name="Shape 320"/>
            <p:cNvSpPr/>
            <p:nvPr/>
          </p:nvSpPr>
          <p:spPr>
            <a:xfrm>
              <a:off x="3094"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2060</a:t>
              </a:r>
              <a:endParaRPr sz="1350">
                <a:solidFill>
                  <a:schemeClr val="dk1"/>
                </a:solidFill>
                <a:latin typeface="Arial"/>
                <a:ea typeface="Arial"/>
                <a:cs typeface="Arial"/>
                <a:sym typeface="Arial"/>
              </a:endParaRPr>
            </a:p>
          </p:txBody>
        </p:sp>
        <p:sp>
          <p:nvSpPr>
            <p:cNvPr id="321" name="Shape 321"/>
            <p:cNvSpPr/>
            <p:nvPr/>
          </p:nvSpPr>
          <p:spPr>
            <a:xfrm>
              <a:off x="3611"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2080</a:t>
              </a:r>
              <a:endParaRPr sz="1350">
                <a:solidFill>
                  <a:schemeClr val="dk1"/>
                </a:solidFill>
                <a:latin typeface="Arial"/>
                <a:ea typeface="Arial"/>
                <a:cs typeface="Arial"/>
                <a:sym typeface="Arial"/>
              </a:endParaRPr>
            </a:p>
          </p:txBody>
        </p:sp>
        <p:sp>
          <p:nvSpPr>
            <p:cNvPr id="322" name="Shape 322"/>
            <p:cNvSpPr/>
            <p:nvPr/>
          </p:nvSpPr>
          <p:spPr>
            <a:xfrm>
              <a:off x="4129"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2100</a:t>
              </a:r>
              <a:endParaRPr sz="1350">
                <a:solidFill>
                  <a:schemeClr val="dk1"/>
                </a:solidFill>
                <a:latin typeface="Arial"/>
                <a:ea typeface="Arial"/>
                <a:cs typeface="Arial"/>
                <a:sym typeface="Arial"/>
              </a:endParaRPr>
            </a:p>
          </p:txBody>
        </p:sp>
        <p:sp>
          <p:nvSpPr>
            <p:cNvPr id="323" name="Shape 323"/>
            <p:cNvSpPr/>
            <p:nvPr/>
          </p:nvSpPr>
          <p:spPr>
            <a:xfrm rot="-5400000">
              <a:off x="667" y="2129"/>
              <a:ext cx="1334" cy="14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GtonsCO</a:t>
              </a:r>
              <a:r>
                <a:rPr lang="en-US" sz="1800" baseline="-25000">
                  <a:solidFill>
                    <a:srgbClr val="000000"/>
                  </a:solidFill>
                  <a:latin typeface="Arial"/>
                  <a:ea typeface="Arial"/>
                  <a:cs typeface="Arial"/>
                  <a:sym typeface="Arial"/>
                </a:rPr>
                <a:t>2</a:t>
              </a:r>
              <a:r>
                <a:rPr lang="en-US" sz="1800">
                  <a:solidFill>
                    <a:srgbClr val="000000"/>
                  </a:solidFill>
                  <a:latin typeface="Arial"/>
                  <a:ea typeface="Arial"/>
                  <a:cs typeface="Arial"/>
                  <a:sym typeface="Arial"/>
                </a:rPr>
                <a:t>e /</a:t>
              </a:r>
              <a:r>
                <a:rPr lang="en-US" sz="1800"/>
                <a:t>Anio</a:t>
              </a:r>
              <a:endParaRPr sz="1800">
                <a:solidFill>
                  <a:schemeClr val="dk1"/>
                </a:solidFill>
                <a:latin typeface="Arial"/>
                <a:ea typeface="Arial"/>
                <a:cs typeface="Arial"/>
                <a:sym typeface="Arial"/>
              </a:endParaRPr>
            </a:p>
          </p:txBody>
        </p:sp>
      </p:grpSp>
      <p:sp>
        <p:nvSpPr>
          <p:cNvPr id="324" name="Shape 324"/>
          <p:cNvSpPr txBox="1"/>
          <p:nvPr/>
        </p:nvSpPr>
        <p:spPr>
          <a:xfrm>
            <a:off x="6449025" y="4070100"/>
            <a:ext cx="2694900" cy="2410500"/>
          </a:xfrm>
          <a:prstGeom prst="rect">
            <a:avLst/>
          </a:prstGeom>
          <a:noFill/>
          <a:ln>
            <a:noFill/>
          </a:ln>
        </p:spPr>
        <p:txBody>
          <a:bodyPr spcFirstLastPara="1" wrap="square" lIns="91425" tIns="45700" rIns="91425" bIns="45700" anchor="t" anchorCtr="0">
            <a:noAutofit/>
          </a:bodyPr>
          <a:lstStyle/>
          <a:p>
            <a:pPr marL="214313" marR="0" lvl="0" indent="-232442" algn="l" rtl="0">
              <a:spcBef>
                <a:spcPts val="0"/>
              </a:spcBef>
              <a:spcAft>
                <a:spcPts val="0"/>
              </a:spcAft>
              <a:buClr>
                <a:srgbClr val="800D00"/>
              </a:buClr>
              <a:buSzPts val="2000"/>
              <a:buFont typeface="Noto Sans Symbols"/>
              <a:buChar char="▪"/>
            </a:pPr>
            <a:r>
              <a:rPr lang="en-US" sz="2000" b="1">
                <a:solidFill>
                  <a:srgbClr val="800D00"/>
                </a:solidFill>
                <a:latin typeface="Times"/>
                <a:ea typeface="Times"/>
                <a:cs typeface="Times"/>
                <a:sym typeface="Times"/>
              </a:rPr>
              <a:t>Otros en desarrollo</a:t>
            </a:r>
            <a:endParaRPr sz="2000"/>
          </a:p>
          <a:p>
            <a:pPr marL="214313" marR="0" lvl="0" indent="-232442" algn="l" rtl="0">
              <a:spcBef>
                <a:spcPts val="0"/>
              </a:spcBef>
              <a:spcAft>
                <a:spcPts val="0"/>
              </a:spcAft>
              <a:buClr>
                <a:srgbClr val="808080"/>
              </a:buClr>
              <a:buSzPts val="2000"/>
              <a:buFont typeface="Noto Sans Symbols"/>
              <a:buChar char="▪"/>
            </a:pPr>
            <a:r>
              <a:rPr lang="en-US" sz="2000" b="1">
                <a:solidFill>
                  <a:srgbClr val="808080"/>
                </a:solidFill>
                <a:latin typeface="Times"/>
                <a:ea typeface="Times"/>
                <a:cs typeface="Times"/>
                <a:sym typeface="Times"/>
              </a:rPr>
              <a:t>China</a:t>
            </a:r>
            <a:endParaRPr sz="2000"/>
          </a:p>
          <a:p>
            <a:pPr marL="214313" marR="0" lvl="0" indent="-232442" algn="l" rtl="0">
              <a:spcBef>
                <a:spcPts val="0"/>
              </a:spcBef>
              <a:spcAft>
                <a:spcPts val="0"/>
              </a:spcAft>
              <a:buClr>
                <a:srgbClr val="008000"/>
              </a:buClr>
              <a:buSzPts val="2000"/>
              <a:buFont typeface="Noto Sans Symbols"/>
              <a:buChar char="▪"/>
            </a:pPr>
            <a:r>
              <a:rPr lang="en-US" sz="2000" b="1">
                <a:solidFill>
                  <a:srgbClr val="008000"/>
                </a:solidFill>
                <a:latin typeface="Times"/>
                <a:ea typeface="Times"/>
                <a:cs typeface="Times"/>
                <a:sym typeface="Times"/>
              </a:rPr>
              <a:t>Otros desarrollados </a:t>
            </a:r>
            <a:endParaRPr sz="2000"/>
          </a:p>
          <a:p>
            <a:pPr marL="214313" marR="0" lvl="0" indent="-232442" algn="l" rtl="0">
              <a:spcBef>
                <a:spcPts val="0"/>
              </a:spcBef>
              <a:spcAft>
                <a:spcPts val="0"/>
              </a:spcAft>
              <a:buClr>
                <a:srgbClr val="0432FF"/>
              </a:buClr>
              <a:buSzPts val="2000"/>
              <a:buFont typeface="Noto Sans Symbols"/>
              <a:buChar char="▪"/>
            </a:pPr>
            <a:r>
              <a:rPr lang="en-US" sz="2000" b="1">
                <a:solidFill>
                  <a:srgbClr val="0432FF"/>
                </a:solidFill>
                <a:latin typeface="Times"/>
                <a:ea typeface="Times"/>
                <a:cs typeface="Times"/>
                <a:sym typeface="Times"/>
              </a:rPr>
              <a:t>US</a:t>
            </a:r>
            <a:endParaRPr sz="2000"/>
          </a:p>
          <a:p>
            <a:pPr marL="214313" marR="0" lvl="0" indent="-232442" algn="l" rtl="0">
              <a:spcBef>
                <a:spcPts val="0"/>
              </a:spcBef>
              <a:spcAft>
                <a:spcPts val="0"/>
              </a:spcAft>
              <a:buClr>
                <a:srgbClr val="FF2500"/>
              </a:buClr>
              <a:buSzPts val="2000"/>
              <a:buFont typeface="Noto Sans Symbols"/>
              <a:buChar char="▪"/>
            </a:pPr>
            <a:r>
              <a:rPr lang="en-US" sz="2000" b="1">
                <a:solidFill>
                  <a:srgbClr val="FF2500"/>
                </a:solidFill>
                <a:latin typeface="Times"/>
                <a:ea typeface="Times"/>
                <a:cs typeface="Times"/>
                <a:sym typeface="Times"/>
              </a:rPr>
              <a:t>EU</a:t>
            </a:r>
            <a:endParaRPr sz="2000"/>
          </a:p>
          <a:p>
            <a:pPr marL="214313" marR="0" lvl="0" indent="-232442" algn="l" rtl="0">
              <a:spcBef>
                <a:spcPts val="0"/>
              </a:spcBef>
              <a:spcAft>
                <a:spcPts val="0"/>
              </a:spcAft>
              <a:buClr>
                <a:schemeClr val="dk1"/>
              </a:buClr>
              <a:buSzPts val="2000"/>
              <a:buFont typeface="Noto Sans Symbols"/>
              <a:buChar char="▪"/>
            </a:pPr>
            <a:r>
              <a:rPr lang="en-US" sz="2000" b="1">
                <a:solidFill>
                  <a:schemeClr val="dk1"/>
                </a:solidFill>
                <a:latin typeface="Times"/>
                <a:ea typeface="Times"/>
                <a:cs typeface="Times"/>
                <a:sym typeface="Times"/>
              </a:rPr>
              <a:t>India</a:t>
            </a:r>
            <a:endParaRPr sz="2000"/>
          </a:p>
        </p:txBody>
      </p:sp>
      <p:sp>
        <p:nvSpPr>
          <p:cNvPr id="325" name="Shape 325"/>
          <p:cNvSpPr txBox="1"/>
          <p:nvPr/>
        </p:nvSpPr>
        <p:spPr>
          <a:xfrm>
            <a:off x="6927749" y="2810754"/>
            <a:ext cx="132600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C00000"/>
                </a:solidFill>
                <a:latin typeface="Century Gothic"/>
                <a:ea typeface="Century Gothic"/>
                <a:cs typeface="Century Gothic"/>
                <a:sym typeface="Century Gothic"/>
              </a:rPr>
              <a:t>4.5°C</a:t>
            </a:r>
            <a:endParaRPr sz="2800" b="1">
              <a:solidFill>
                <a:srgbClr val="C00000"/>
              </a:solidFill>
              <a:latin typeface="Century Gothic"/>
              <a:ea typeface="Century Gothic"/>
              <a:cs typeface="Century Gothic"/>
              <a:sym typeface="Century Gothic"/>
            </a:endParaRPr>
          </a:p>
        </p:txBody>
      </p:sp>
      <p:sp>
        <p:nvSpPr>
          <p:cNvPr id="326" name="Shape 326"/>
          <p:cNvSpPr txBox="1"/>
          <p:nvPr/>
        </p:nvSpPr>
        <p:spPr>
          <a:xfrm>
            <a:off x="6819900" y="3255500"/>
            <a:ext cx="1143000"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rgbClr val="C00000"/>
                </a:solidFill>
                <a:latin typeface="Century Gothic"/>
                <a:ea typeface="Century Gothic"/>
                <a:cs typeface="Century Gothic"/>
                <a:sym typeface="Century Gothic"/>
              </a:rPr>
              <a:t>in 2100</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457200" y="228294"/>
            <a:ext cx="7886700" cy="3968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3600" b="1" i="0" u="none" strike="noStrike" cap="none">
                <a:solidFill>
                  <a:schemeClr val="lt1"/>
                </a:solidFill>
                <a:latin typeface="Century Gothic"/>
                <a:ea typeface="Century Gothic"/>
                <a:cs typeface="Century Gothic"/>
                <a:sym typeface="Century Gothic"/>
              </a:rPr>
              <a:t>+4 ºC </a:t>
            </a:r>
            <a:r>
              <a:rPr lang="en-US" sz="3600" b="1"/>
              <a:t>de calentamiento</a:t>
            </a:r>
            <a:endParaRPr sz="3600" b="0" i="0" u="none" strike="noStrike" cap="none">
              <a:solidFill>
                <a:schemeClr val="lt1"/>
              </a:solidFill>
              <a:latin typeface="Century Gothic"/>
              <a:ea typeface="Century Gothic"/>
              <a:cs typeface="Century Gothic"/>
              <a:sym typeface="Century Gothic"/>
            </a:endParaRPr>
          </a:p>
        </p:txBody>
      </p:sp>
      <p:sp>
        <p:nvSpPr>
          <p:cNvPr id="333" name="Shape 333"/>
          <p:cNvSpPr/>
          <p:nvPr/>
        </p:nvSpPr>
        <p:spPr>
          <a:xfrm>
            <a:off x="381000" y="1143000"/>
            <a:ext cx="8458200" cy="5227500"/>
          </a:xfrm>
          <a:prstGeom prst="rect">
            <a:avLst/>
          </a:prstGeom>
          <a:noFill/>
          <a:ln>
            <a:noFill/>
          </a:ln>
        </p:spPr>
        <p:txBody>
          <a:bodyPr spcFirstLastPara="1" wrap="square" lIns="91425" tIns="45700" rIns="91425" bIns="45700" anchor="t" anchorCtr="0">
            <a:noAutofit/>
          </a:bodyPr>
          <a:lstStyle/>
          <a:p>
            <a:pPr marL="457200" lvl="0" indent="-457200" rtl="0">
              <a:spcBef>
                <a:spcPts val="0"/>
              </a:spcBef>
              <a:spcAft>
                <a:spcPts val="0"/>
              </a:spcAft>
              <a:buClr>
                <a:srgbClr val="ED7D31"/>
              </a:buClr>
              <a:buSzPts val="2400"/>
              <a:buFont typeface="Arial"/>
              <a:buChar char="•"/>
            </a:pPr>
            <a:r>
              <a:rPr lang="en-US" sz="2400" b="1">
                <a:solidFill>
                  <a:srgbClr val="ED7D31"/>
                </a:solidFill>
                <a:latin typeface="Century Gothic"/>
                <a:ea typeface="Century Gothic"/>
                <a:cs typeface="Century Gothic"/>
                <a:sym typeface="Century Gothic"/>
              </a:rPr>
              <a:t>Aumento de varios metros el nivel del mar</a:t>
            </a:r>
            <a:r>
              <a:rPr lang="en-US" sz="2400">
                <a:solidFill>
                  <a:srgbClr val="0C4E8B"/>
                </a:solidFill>
                <a:latin typeface="Century Gothic"/>
                <a:ea typeface="Century Gothic"/>
                <a:cs typeface="Century Gothic"/>
                <a:sym typeface="Century Gothic"/>
              </a:rPr>
              <a:t> dentro de </a:t>
            </a:r>
            <a:r>
              <a:rPr lang="en-US" sz="2400">
                <a:solidFill>
                  <a:srgbClr val="114C8A"/>
                </a:solidFill>
                <a:latin typeface="Century Gothic"/>
                <a:ea typeface="Century Gothic"/>
                <a:cs typeface="Century Gothic"/>
                <a:sym typeface="Century Gothic"/>
              </a:rPr>
              <a:t>50-150 años </a:t>
            </a:r>
            <a:r>
              <a:rPr lang="en-US" sz="2400">
                <a:solidFill>
                  <a:srgbClr val="0C4E8B"/>
                </a:solidFill>
                <a:latin typeface="Century Gothic"/>
                <a:ea typeface="Century Gothic"/>
                <a:cs typeface="Century Gothic"/>
                <a:sym typeface="Century Gothic"/>
              </a:rPr>
              <a:t>posible </a:t>
            </a:r>
            <a:endParaRPr>
              <a:solidFill>
                <a:schemeClr val="dk1"/>
              </a:solidFill>
            </a:endParaRPr>
          </a:p>
          <a:p>
            <a:pPr marL="457200" lvl="0" indent="-457200" rtl="0">
              <a:spcBef>
                <a:spcPts val="600"/>
              </a:spcBef>
              <a:spcAft>
                <a:spcPts val="0"/>
              </a:spcAft>
              <a:buClr>
                <a:srgbClr val="0C4E8B"/>
              </a:buClr>
              <a:buSzPts val="2400"/>
              <a:buFont typeface="Arial"/>
              <a:buChar char="•"/>
            </a:pPr>
            <a:r>
              <a:rPr lang="en-US" sz="2400">
                <a:solidFill>
                  <a:srgbClr val="0C4E8B"/>
                </a:solidFill>
                <a:latin typeface="Century Gothic"/>
                <a:ea typeface="Century Gothic"/>
                <a:cs typeface="Century Gothic"/>
                <a:sym typeface="Century Gothic"/>
              </a:rPr>
              <a:t>Generalizado </a:t>
            </a:r>
            <a:r>
              <a:rPr lang="en-US" sz="2400" b="1">
                <a:solidFill>
                  <a:srgbClr val="ED7D31"/>
                </a:solidFill>
                <a:latin typeface="Century Gothic"/>
                <a:ea typeface="Century Gothic"/>
                <a:cs typeface="Century Gothic"/>
                <a:sym typeface="Century Gothic"/>
              </a:rPr>
              <a:t>aumento en la frecuencia de la sequía</a:t>
            </a:r>
            <a:r>
              <a:rPr lang="en-US" sz="2400">
                <a:solidFill>
                  <a:srgbClr val="0C4E8B"/>
                </a:solidFill>
                <a:latin typeface="Century Gothic"/>
                <a:ea typeface="Century Gothic"/>
                <a:cs typeface="Century Gothic"/>
                <a:sym typeface="Century Gothic"/>
              </a:rPr>
              <a:t> en todo el mundo </a:t>
            </a:r>
            <a:r>
              <a:rPr lang="en-US" sz="2400">
                <a:solidFill>
                  <a:srgbClr val="114C8A"/>
                </a:solidFill>
                <a:latin typeface="Century Gothic"/>
                <a:ea typeface="Century Gothic"/>
                <a:cs typeface="Century Gothic"/>
                <a:sym typeface="Century Gothic"/>
              </a:rPr>
              <a:t>(~ 60% de aumento) </a:t>
            </a:r>
            <a:endParaRPr>
              <a:solidFill>
                <a:schemeClr val="dk1"/>
              </a:solidFill>
            </a:endParaRPr>
          </a:p>
          <a:p>
            <a:pPr marL="914400" lvl="1" indent="-457200" rtl="0">
              <a:spcBef>
                <a:spcPts val="600"/>
              </a:spcBef>
              <a:spcAft>
                <a:spcPts val="0"/>
              </a:spcAft>
              <a:buClr>
                <a:schemeClr val="dk1"/>
              </a:buClr>
              <a:buSzPts val="2000"/>
              <a:buFont typeface="Arial"/>
              <a:buChar char="•"/>
            </a:pPr>
            <a:r>
              <a:rPr lang="en-US" sz="2000">
                <a:solidFill>
                  <a:schemeClr val="dk1"/>
                </a:solidFill>
                <a:latin typeface="Century Gothic"/>
                <a:ea typeface="Century Gothic"/>
                <a:cs typeface="Century Gothic"/>
                <a:sym typeface="Century Gothic"/>
              </a:rPr>
              <a:t>desertificación de Europa Mediterránea </a:t>
            </a:r>
            <a:endParaRPr>
              <a:solidFill>
                <a:schemeClr val="dk1"/>
              </a:solidFill>
            </a:endParaRPr>
          </a:p>
          <a:p>
            <a:pPr marL="457200" lvl="0" indent="-457200" rtl="0">
              <a:spcBef>
                <a:spcPts val="600"/>
              </a:spcBef>
              <a:spcAft>
                <a:spcPts val="0"/>
              </a:spcAft>
              <a:buClr>
                <a:srgbClr val="0C4E8B"/>
              </a:buClr>
              <a:buSzPts val="2400"/>
              <a:buFont typeface="Arial"/>
              <a:buChar char="•"/>
            </a:pPr>
            <a:r>
              <a:rPr lang="en-US" sz="2400">
                <a:solidFill>
                  <a:srgbClr val="0C4E8B"/>
                </a:solidFill>
                <a:latin typeface="Century Gothic"/>
                <a:ea typeface="Century Gothic"/>
                <a:cs typeface="Century Gothic"/>
                <a:sym typeface="Century Gothic"/>
              </a:rPr>
              <a:t>Intenso y </a:t>
            </a:r>
            <a:r>
              <a:rPr lang="en-US" sz="2400" b="1">
                <a:solidFill>
                  <a:srgbClr val="ED7D31"/>
                </a:solidFill>
                <a:latin typeface="Century Gothic"/>
                <a:ea typeface="Century Gothic"/>
                <a:cs typeface="Century Gothic"/>
                <a:sym typeface="Century Gothic"/>
              </a:rPr>
              <a:t>olas de calor frecuente e inundaciones</a:t>
            </a:r>
            <a:r>
              <a:rPr lang="en-US" sz="2400">
                <a:solidFill>
                  <a:srgbClr val="0C4E8B"/>
                </a:solidFill>
                <a:latin typeface="Century Gothic"/>
                <a:ea typeface="Century Gothic"/>
                <a:cs typeface="Century Gothic"/>
                <a:sym typeface="Century Gothic"/>
              </a:rPr>
              <a:t> en zonas de</a:t>
            </a:r>
            <a:endParaRPr>
              <a:solidFill>
                <a:schemeClr val="dk1"/>
              </a:solidFill>
            </a:endParaRPr>
          </a:p>
          <a:p>
            <a:pPr marL="457200" lvl="0" indent="-457200" rtl="0">
              <a:spcBef>
                <a:spcPts val="600"/>
              </a:spcBef>
              <a:spcAft>
                <a:spcPts val="0"/>
              </a:spcAft>
              <a:buClr>
                <a:srgbClr val="0C4E8B"/>
              </a:buClr>
              <a:buSzPts val="2400"/>
              <a:buFont typeface="Arial"/>
              <a:buChar char="•"/>
            </a:pPr>
            <a:r>
              <a:rPr lang="en-US" sz="2400">
                <a:solidFill>
                  <a:srgbClr val="0C4E8B"/>
                </a:solidFill>
                <a:latin typeface="Century Gothic"/>
                <a:ea typeface="Century Gothic"/>
                <a:cs typeface="Century Gothic"/>
                <a:sym typeface="Century Gothic"/>
              </a:rPr>
              <a:t>Calentamiento comprometidos (siglos a milenios): </a:t>
            </a:r>
            <a:r>
              <a:rPr lang="en-US" sz="2400" b="1">
                <a:solidFill>
                  <a:srgbClr val="ED7D31"/>
                </a:solidFill>
                <a:latin typeface="Century Gothic"/>
                <a:ea typeface="Century Gothic"/>
                <a:cs typeface="Century Gothic"/>
                <a:sym typeface="Century Gothic"/>
              </a:rPr>
              <a:t>+ &gt; 6 C </a:t>
            </a:r>
            <a:endParaRPr>
              <a:solidFill>
                <a:schemeClr val="dk1"/>
              </a:solidFill>
            </a:endParaRPr>
          </a:p>
          <a:p>
            <a:pPr marL="457200" lvl="0" indent="-457200" rtl="0">
              <a:spcBef>
                <a:spcPts val="600"/>
              </a:spcBef>
              <a:spcAft>
                <a:spcPts val="0"/>
              </a:spcAft>
              <a:buClr>
                <a:srgbClr val="0C4E8B"/>
              </a:buClr>
              <a:buSzPts val="2400"/>
              <a:buFont typeface="Arial"/>
              <a:buChar char="•"/>
            </a:pPr>
            <a:r>
              <a:rPr lang="en-US" sz="2400">
                <a:solidFill>
                  <a:srgbClr val="0C4E8B"/>
                </a:solidFill>
                <a:latin typeface="Century Gothic"/>
                <a:ea typeface="Century Gothic"/>
                <a:cs typeface="Century Gothic"/>
                <a:sym typeface="Century Gothic"/>
              </a:rPr>
              <a:t>Aumento del nivel del mar de equilibrio a largo plazo (milenios): </a:t>
            </a:r>
            <a:r>
              <a:rPr lang="en-US" sz="2400" b="1">
                <a:solidFill>
                  <a:srgbClr val="ED7D31"/>
                </a:solidFill>
                <a:latin typeface="Century Gothic"/>
                <a:ea typeface="Century Gothic"/>
                <a:cs typeface="Century Gothic"/>
                <a:sym typeface="Century Gothic"/>
              </a:rPr>
              <a:t>~ 13-15 m</a:t>
            </a:r>
            <a:endParaRPr>
              <a:solidFill>
                <a:schemeClr val="dk1"/>
              </a:solidFill>
            </a:endParaRPr>
          </a:p>
          <a:p>
            <a:pPr marL="457200" lvl="0" indent="-457200" rtl="0">
              <a:spcBef>
                <a:spcPts val="600"/>
              </a:spcBef>
              <a:spcAft>
                <a:spcPts val="0"/>
              </a:spcAft>
              <a:buClr>
                <a:srgbClr val="114C8A"/>
              </a:buClr>
              <a:buSzPts val="2400"/>
              <a:buFont typeface="Arial"/>
              <a:buChar char="•"/>
            </a:pPr>
            <a:r>
              <a:rPr lang="en-US" sz="2400">
                <a:solidFill>
                  <a:srgbClr val="114C8A"/>
                </a:solidFill>
                <a:latin typeface="Century Gothic"/>
                <a:ea typeface="Century Gothic"/>
                <a:cs typeface="Century Gothic"/>
                <a:sym typeface="Century Gothic"/>
              </a:rPr>
              <a:t>Cambio irreversible</a:t>
            </a:r>
            <a:endParaRPr sz="2405">
              <a:solidFill>
                <a:srgbClr val="FFFFFF"/>
              </a:solidFill>
              <a:latin typeface="Century Gothic"/>
              <a:ea typeface="Century Gothic"/>
              <a:cs typeface="Century Gothic"/>
              <a:sym typeface="Century Gothic"/>
            </a:endParaRPr>
          </a:p>
          <a:p>
            <a:pPr marL="0" marR="0" lvl="0" indent="0" algn="l" rtl="0">
              <a:spcBef>
                <a:spcPts val="600"/>
              </a:spcBef>
              <a:spcAft>
                <a:spcPts val="0"/>
              </a:spcAft>
              <a:buNone/>
            </a:pPr>
            <a:endParaRPr sz="2400" b="1">
              <a:solidFill>
                <a:schemeClr val="accent2"/>
              </a:solidFill>
              <a:latin typeface="Century Gothic"/>
              <a:ea typeface="Century Gothic"/>
              <a:cs typeface="Century Gothic"/>
              <a:sym typeface="Century Gothic"/>
            </a:endParaRPr>
          </a:p>
          <a:p>
            <a:pPr marL="457200" marR="0" lvl="0" indent="-304800" algn="l" rtl="0">
              <a:spcBef>
                <a:spcPts val="600"/>
              </a:spcBef>
              <a:spcAft>
                <a:spcPts val="0"/>
              </a:spcAft>
              <a:buClr>
                <a:schemeClr val="dk1"/>
              </a:buClr>
              <a:buSzPts val="2400"/>
              <a:buFont typeface="Arial"/>
              <a:buNone/>
            </a:pPr>
            <a:endParaRPr sz="2400" b="1">
              <a:solidFill>
                <a:schemeClr val="accent2"/>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Shape 339" descr="Capture d’écran 2015-11-24 à 11.24.31.png"/>
          <p:cNvPicPr preferRelativeResize="0"/>
          <p:nvPr/>
        </p:nvPicPr>
        <p:blipFill rotWithShape="1">
          <a:blip r:embed="rId3">
            <a:alphaModFix/>
          </a:blip>
          <a:srcRect/>
          <a:stretch/>
        </p:blipFill>
        <p:spPr>
          <a:xfrm>
            <a:off x="-8238" y="886414"/>
            <a:ext cx="9116315" cy="5968003"/>
          </a:xfrm>
          <a:prstGeom prst="rect">
            <a:avLst/>
          </a:prstGeom>
          <a:noFill/>
          <a:ln>
            <a:noFill/>
          </a:ln>
        </p:spPr>
      </p:pic>
      <p:sp>
        <p:nvSpPr>
          <p:cNvPr id="340" name="Shape 340"/>
          <p:cNvSpPr/>
          <p:nvPr/>
        </p:nvSpPr>
        <p:spPr>
          <a:xfrm>
            <a:off x="-8238" y="0"/>
            <a:ext cx="9152238" cy="886417"/>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341" name="Shape 341"/>
          <p:cNvSpPr txBox="1"/>
          <p:nvPr/>
        </p:nvSpPr>
        <p:spPr>
          <a:xfrm>
            <a:off x="4800600" y="273930"/>
            <a:ext cx="4038600"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lt1"/>
                </a:solidFill>
                <a:latin typeface="Century Gothic"/>
                <a:ea typeface="Century Gothic"/>
                <a:cs typeface="Century Gothic"/>
                <a:sym typeface="Century Gothic"/>
              </a:rPr>
              <a:t>Fuente: Climate Central</a:t>
            </a:r>
            <a:endParaRPr sz="1600">
              <a:solidFill>
                <a:schemeClr val="lt1"/>
              </a:solidFill>
              <a:latin typeface="Century Gothic"/>
              <a:ea typeface="Century Gothic"/>
              <a:cs typeface="Century Gothic"/>
              <a:sym typeface="Century Gothic"/>
            </a:endParaRPr>
          </a:p>
        </p:txBody>
      </p:sp>
      <p:sp>
        <p:nvSpPr>
          <p:cNvPr id="342" name="Shape 342"/>
          <p:cNvSpPr txBox="1">
            <a:spLocks noGrp="1"/>
          </p:cNvSpPr>
          <p:nvPr>
            <p:ph type="title"/>
          </p:nvPr>
        </p:nvSpPr>
        <p:spPr>
          <a:xfrm>
            <a:off x="457200" y="228300"/>
            <a:ext cx="2641500" cy="396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2400" b="0" i="0" u="none" strike="noStrike" cap="none">
                <a:solidFill>
                  <a:schemeClr val="lt1"/>
                </a:solidFill>
                <a:latin typeface="Century Gothic"/>
                <a:ea typeface="Century Gothic"/>
                <a:cs typeface="Century Gothic"/>
                <a:sym typeface="Century Gothic"/>
              </a:rPr>
              <a:t>Lond</a:t>
            </a:r>
            <a:r>
              <a:rPr lang="en-US"/>
              <a:t>res</a:t>
            </a:r>
            <a:endParaRPr sz="24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962400" y="1600200"/>
            <a:ext cx="4610100" cy="533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2160"/>
              <a:t>Negociando un acuerdo global</a:t>
            </a:r>
            <a:br>
              <a:rPr lang="en-US" sz="2160" b="0" i="0" u="none" strike="noStrike" cap="none">
                <a:solidFill>
                  <a:schemeClr val="lt1"/>
                </a:solidFill>
                <a:latin typeface="Century Gothic"/>
                <a:ea typeface="Century Gothic"/>
                <a:cs typeface="Century Gothic"/>
                <a:sym typeface="Century Gothic"/>
              </a:rPr>
            </a:br>
            <a:endParaRPr sz="2160" b="0" i="0" u="none" strike="noStrike" cap="none">
              <a:solidFill>
                <a:schemeClr val="lt1"/>
              </a:solidFill>
              <a:latin typeface="Century Gothic"/>
              <a:ea typeface="Century Gothic"/>
              <a:cs typeface="Century Gothic"/>
              <a:sym typeface="Century Gothic"/>
            </a:endParaRPr>
          </a:p>
        </p:txBody>
      </p:sp>
      <p:pic>
        <p:nvPicPr>
          <p:cNvPr id="148" name="Shape 148"/>
          <p:cNvPicPr preferRelativeResize="0"/>
          <p:nvPr/>
        </p:nvPicPr>
        <p:blipFill rotWithShape="1">
          <a:blip r:embed="rId3">
            <a:alphaModFix/>
          </a:blip>
          <a:srcRect/>
          <a:stretch/>
        </p:blipFill>
        <p:spPr>
          <a:xfrm>
            <a:off x="1121707" y="5668066"/>
            <a:ext cx="2315119" cy="926048"/>
          </a:xfrm>
          <a:prstGeom prst="rect">
            <a:avLst/>
          </a:prstGeom>
          <a:noFill/>
          <a:ln>
            <a:noFill/>
          </a:ln>
        </p:spPr>
      </p:pic>
      <p:pic>
        <p:nvPicPr>
          <p:cNvPr id="149" name="Shape 149"/>
          <p:cNvPicPr preferRelativeResize="0"/>
          <p:nvPr/>
        </p:nvPicPr>
        <p:blipFill rotWithShape="1">
          <a:blip r:embed="rId4">
            <a:alphaModFix/>
          </a:blip>
          <a:srcRect/>
          <a:stretch/>
        </p:blipFill>
        <p:spPr>
          <a:xfrm>
            <a:off x="3657600" y="5543763"/>
            <a:ext cx="1560372" cy="1115766"/>
          </a:xfrm>
          <a:prstGeom prst="rect">
            <a:avLst/>
          </a:prstGeom>
          <a:noFill/>
          <a:ln>
            <a:noFill/>
          </a:ln>
        </p:spPr>
      </p:pic>
      <p:pic>
        <p:nvPicPr>
          <p:cNvPr id="150" name="Shape 150"/>
          <p:cNvPicPr preferRelativeResize="0"/>
          <p:nvPr/>
        </p:nvPicPr>
        <p:blipFill rotWithShape="1">
          <a:blip r:embed="rId5">
            <a:alphaModFix/>
          </a:blip>
          <a:srcRect/>
          <a:stretch/>
        </p:blipFill>
        <p:spPr>
          <a:xfrm>
            <a:off x="5638800" y="5543763"/>
            <a:ext cx="963223" cy="1141366"/>
          </a:xfrm>
          <a:prstGeom prst="rect">
            <a:avLst/>
          </a:prstGeom>
          <a:noFill/>
          <a:ln>
            <a:noFill/>
          </a:ln>
        </p:spPr>
      </p:pic>
      <p:pic>
        <p:nvPicPr>
          <p:cNvPr id="151" name="Shape 151"/>
          <p:cNvPicPr preferRelativeResize="0"/>
          <p:nvPr/>
        </p:nvPicPr>
        <p:blipFill rotWithShape="1">
          <a:blip r:embed="rId6">
            <a:alphaModFix/>
          </a:blip>
          <a:srcRect/>
          <a:stretch/>
        </p:blipFill>
        <p:spPr>
          <a:xfrm>
            <a:off x="6858000" y="5677781"/>
            <a:ext cx="1682875" cy="881561"/>
          </a:xfrm>
          <a:prstGeom prst="rect">
            <a:avLst/>
          </a:prstGeom>
          <a:noFill/>
          <a:ln>
            <a:noFill/>
          </a:ln>
        </p:spPr>
      </p:pic>
      <p:pic>
        <p:nvPicPr>
          <p:cNvPr id="152" name="Shape 152" descr="UN_General_Assembly_hall.jpg"/>
          <p:cNvPicPr preferRelativeResize="0"/>
          <p:nvPr/>
        </p:nvPicPr>
        <p:blipFill rotWithShape="1">
          <a:blip r:embed="rId7">
            <a:alphaModFix/>
          </a:blip>
          <a:srcRect/>
          <a:stretch/>
        </p:blipFill>
        <p:spPr>
          <a:xfrm>
            <a:off x="-1" y="2590800"/>
            <a:ext cx="9093328" cy="288727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457200" y="228294"/>
            <a:ext cx="7886700" cy="3968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2400" b="0" i="0" u="none" strike="noStrike" cap="none">
                <a:solidFill>
                  <a:schemeClr val="lt1"/>
                </a:solidFill>
                <a:latin typeface="Century Gothic"/>
                <a:ea typeface="Century Gothic"/>
                <a:cs typeface="Century Gothic"/>
                <a:sym typeface="Century Gothic"/>
              </a:rPr>
              <a:t>Shanghai</a:t>
            </a:r>
            <a:endParaRPr sz="2400" b="0" i="0" u="none" strike="noStrike" cap="none">
              <a:solidFill>
                <a:schemeClr val="lt1"/>
              </a:solidFill>
              <a:latin typeface="Century Gothic"/>
              <a:ea typeface="Century Gothic"/>
              <a:cs typeface="Century Gothic"/>
              <a:sym typeface="Century Gothic"/>
            </a:endParaRPr>
          </a:p>
        </p:txBody>
      </p:sp>
      <p:sp>
        <p:nvSpPr>
          <p:cNvPr id="349" name="Shape 349"/>
          <p:cNvSpPr txBox="1">
            <a:spLocks noGrp="1"/>
          </p:cNvSpPr>
          <p:nvPr>
            <p:ph type="sldNum" idx="12"/>
          </p:nvPr>
        </p:nvSpPr>
        <p:spPr>
          <a:xfrm>
            <a:off x="6948488" y="5829300"/>
            <a:ext cx="2195512" cy="139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2400">
                <a:solidFill>
                  <a:schemeClr val="dk1"/>
                </a:solidFill>
                <a:latin typeface="Times"/>
                <a:ea typeface="Times"/>
                <a:cs typeface="Times"/>
                <a:sym typeface="Times"/>
              </a:rPr>
              <a:t>20</a:t>
            </a:fld>
            <a:endParaRPr sz="2400">
              <a:solidFill>
                <a:schemeClr val="dk1"/>
              </a:solidFill>
              <a:latin typeface="Times"/>
              <a:ea typeface="Times"/>
              <a:cs typeface="Times"/>
              <a:sym typeface="Times"/>
            </a:endParaRPr>
          </a:p>
        </p:txBody>
      </p:sp>
      <p:pic>
        <p:nvPicPr>
          <p:cNvPr id="350" name="Shape 350" descr="Capture d’écran 2015-11-24 à 11.25.13.png"/>
          <p:cNvPicPr preferRelativeResize="0"/>
          <p:nvPr/>
        </p:nvPicPr>
        <p:blipFill rotWithShape="1">
          <a:blip r:embed="rId3">
            <a:alphaModFix/>
          </a:blip>
          <a:srcRect/>
          <a:stretch/>
        </p:blipFill>
        <p:spPr>
          <a:xfrm>
            <a:off x="1" y="838200"/>
            <a:ext cx="9134856" cy="6005202"/>
          </a:xfrm>
          <a:prstGeom prst="rect">
            <a:avLst/>
          </a:prstGeom>
          <a:noFill/>
          <a:ln>
            <a:noFill/>
          </a:ln>
        </p:spPr>
      </p:pic>
      <p:sp>
        <p:nvSpPr>
          <p:cNvPr id="351" name="Shape 351"/>
          <p:cNvSpPr txBox="1"/>
          <p:nvPr/>
        </p:nvSpPr>
        <p:spPr>
          <a:xfrm>
            <a:off x="4800600" y="273930"/>
            <a:ext cx="4038600"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lt1"/>
                </a:solidFill>
                <a:latin typeface="Century Gothic"/>
                <a:ea typeface="Century Gothic"/>
                <a:cs typeface="Century Gothic"/>
                <a:sym typeface="Century Gothic"/>
              </a:rPr>
              <a:t>Fuente: Climate Central</a:t>
            </a:r>
            <a:endParaRPr sz="1600">
              <a:solidFill>
                <a:schemeClr val="lt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Shape 356"/>
        <p:cNvGrpSpPr/>
        <p:nvPr/>
      </p:nvGrpSpPr>
      <p:grpSpPr>
        <a:xfrm>
          <a:off x="0" y="0"/>
          <a:ext cx="0" cy="0"/>
          <a:chOff x="0" y="0"/>
          <a:chExt cx="0" cy="0"/>
        </a:xfrm>
      </p:grpSpPr>
      <p:pic>
        <p:nvPicPr>
          <p:cNvPr id="357" name="Shape 357"/>
          <p:cNvPicPr preferRelativeResize="0"/>
          <p:nvPr/>
        </p:nvPicPr>
        <p:blipFill rotWithShape="1">
          <a:blip r:embed="rId3">
            <a:alphaModFix/>
          </a:blip>
          <a:srcRect/>
          <a:stretch/>
        </p:blipFill>
        <p:spPr>
          <a:xfrm>
            <a:off x="0" y="0"/>
            <a:ext cx="4414444" cy="6842767"/>
          </a:xfrm>
          <a:prstGeom prst="rect">
            <a:avLst/>
          </a:prstGeom>
          <a:noFill/>
          <a:ln>
            <a:noFill/>
          </a:ln>
        </p:spPr>
      </p:pic>
      <p:sp>
        <p:nvSpPr>
          <p:cNvPr id="358" name="Shape 358"/>
          <p:cNvSpPr txBox="1">
            <a:spLocks noGrp="1"/>
          </p:cNvSpPr>
          <p:nvPr>
            <p:ph type="body" idx="1"/>
          </p:nvPr>
        </p:nvSpPr>
        <p:spPr>
          <a:xfrm>
            <a:off x="4414450" y="0"/>
            <a:ext cx="4729500" cy="6705600"/>
          </a:xfrm>
          <a:prstGeom prst="rect">
            <a:avLst/>
          </a:prstGeom>
          <a:noFill/>
          <a:ln>
            <a:noFill/>
          </a:ln>
        </p:spPr>
        <p:txBody>
          <a:bodyPr spcFirstLastPara="1" wrap="square" lIns="91425" tIns="45700" rIns="91425" bIns="45700" anchor="t" anchorCtr="0">
            <a:noAutofit/>
          </a:bodyPr>
          <a:lstStyle/>
          <a:p>
            <a:pPr marL="457200" lvl="0" indent="-457200" rtl="0">
              <a:lnSpc>
                <a:spcPct val="120000"/>
              </a:lnSpc>
              <a:spcBef>
                <a:spcPts val="0"/>
              </a:spcBef>
              <a:spcAft>
                <a:spcPts val="0"/>
              </a:spcAft>
              <a:buClr>
                <a:srgbClr val="114C8A"/>
              </a:buClr>
              <a:buSzPts val="2400"/>
              <a:buChar char="•"/>
            </a:pPr>
            <a:r>
              <a:rPr lang="en-US" sz="2380">
                <a:solidFill>
                  <a:srgbClr val="FFFFFF"/>
                </a:solidFill>
              </a:rPr>
              <a:t>En 2020, en algunos países, </a:t>
            </a:r>
            <a:r>
              <a:rPr lang="en-US" sz="2380" b="1">
                <a:solidFill>
                  <a:srgbClr val="FFFFFF"/>
                </a:solidFill>
              </a:rPr>
              <a:t>los rendimientos de la agricultura podrían reducirse hasta en un </a:t>
            </a:r>
            <a:r>
              <a:rPr lang="en-US" sz="2380">
                <a:solidFill>
                  <a:srgbClr val="FFFFFF"/>
                </a:solidFill>
              </a:rPr>
              <a:t>50%. La producción agrícola, incluyendo el acceso a los alimentos, en muchos países africanos se proyecta a ser seriamente comprometida. Esto afectaría aún más negativamente a la seguridad alimentaria y exacerbar la malnutrición. </a:t>
            </a:r>
            <a:endParaRPr>
              <a:solidFill>
                <a:srgbClr val="FFFFFF"/>
              </a:solidFill>
            </a:endParaRPr>
          </a:p>
          <a:p>
            <a:pPr marL="457200" lvl="0" indent="-457200" rtl="0">
              <a:lnSpc>
                <a:spcPct val="80000"/>
              </a:lnSpc>
              <a:spcBef>
                <a:spcPts val="0"/>
              </a:spcBef>
              <a:spcAft>
                <a:spcPts val="0"/>
              </a:spcAft>
              <a:buClr>
                <a:srgbClr val="114C8A"/>
              </a:buClr>
              <a:buSzPts val="2400"/>
              <a:buChar char="•"/>
            </a:pPr>
            <a:r>
              <a:rPr lang="en-US" sz="2380">
                <a:solidFill>
                  <a:srgbClr val="FFFFFF"/>
                </a:solidFill>
              </a:rPr>
              <a:t>-IPCC AR5</a:t>
            </a:r>
            <a:endParaRPr sz="2400" b="1">
              <a:solidFill>
                <a:srgbClr val="ED7D31"/>
              </a:solidFill>
            </a:endParaRPr>
          </a:p>
          <a:p>
            <a:pPr marL="0" lvl="0" indent="0" rtl="0">
              <a:lnSpc>
                <a:spcPct val="100000"/>
              </a:lnSpc>
              <a:spcBef>
                <a:spcPts val="360"/>
              </a:spcBef>
              <a:spcAft>
                <a:spcPts val="0"/>
              </a:spcAft>
              <a:buClr>
                <a:schemeClr val="dk1"/>
              </a:buClr>
              <a:buSzPts val="1100"/>
              <a:buFont typeface="Arial"/>
              <a:buNone/>
            </a:pPr>
            <a:endParaRPr sz="1200">
              <a:solidFill>
                <a:schemeClr val="dk1"/>
              </a:solidFill>
              <a:latin typeface="Times"/>
              <a:ea typeface="Times"/>
              <a:cs typeface="Times"/>
              <a:sym typeface="Times"/>
            </a:endParaRPr>
          </a:p>
          <a:p>
            <a:pPr marL="0" lvl="0" indent="0" rtl="0">
              <a:lnSpc>
                <a:spcPct val="100000"/>
              </a:lnSpc>
              <a:spcBef>
                <a:spcPts val="0"/>
              </a:spcBef>
              <a:spcAft>
                <a:spcPts val="0"/>
              </a:spcAft>
              <a:buClr>
                <a:schemeClr val="dk1"/>
              </a:buClr>
              <a:buSzPts val="1100"/>
              <a:buFont typeface="Arial"/>
              <a:buNone/>
            </a:pPr>
            <a:endParaRPr sz="1200" i="1">
              <a:solidFill>
                <a:schemeClr val="dk1"/>
              </a:solidFill>
              <a:latin typeface="Times"/>
              <a:ea typeface="Times"/>
              <a:cs typeface="Times"/>
              <a:sym typeface="Times"/>
            </a:endParaRPr>
          </a:p>
          <a:p>
            <a:pPr marL="0" lvl="0" indent="0" rtl="0">
              <a:lnSpc>
                <a:spcPct val="100000"/>
              </a:lnSpc>
              <a:spcBef>
                <a:spcPts val="0"/>
              </a:spcBef>
              <a:spcAft>
                <a:spcPts val="0"/>
              </a:spcAft>
              <a:buClr>
                <a:schemeClr val="dk1"/>
              </a:buClr>
              <a:buSzPts val="1100"/>
              <a:buFont typeface="Arial"/>
              <a:buNone/>
            </a:pPr>
            <a:endParaRPr sz="1200" i="1">
              <a:solidFill>
                <a:schemeClr val="dk1"/>
              </a:solidFill>
              <a:latin typeface="Times"/>
              <a:ea typeface="Times"/>
              <a:cs typeface="Times"/>
              <a:sym typeface="Times"/>
            </a:endParaRPr>
          </a:p>
          <a:p>
            <a:pPr marL="0" marR="0" lvl="0" indent="0" algn="l" rtl="0">
              <a:lnSpc>
                <a:spcPct val="80000"/>
              </a:lnSpc>
              <a:spcBef>
                <a:spcPts val="0"/>
              </a:spcBef>
              <a:spcAft>
                <a:spcPts val="0"/>
              </a:spcAft>
              <a:buClr>
                <a:schemeClr val="lt1"/>
              </a:buClr>
              <a:buFont typeface="Arial"/>
              <a:buNone/>
            </a:pPr>
            <a:endParaRPr sz="2380"/>
          </a:p>
          <a:p>
            <a:pPr marL="0" marR="0" lvl="0" indent="0" algn="l" rtl="0">
              <a:lnSpc>
                <a:spcPct val="90000"/>
              </a:lnSpc>
              <a:spcBef>
                <a:spcPts val="0"/>
              </a:spcBef>
              <a:spcAft>
                <a:spcPts val="0"/>
              </a:spcAft>
              <a:buClr>
                <a:srgbClr val="114C8A"/>
              </a:buClr>
              <a:buFont typeface="Arial"/>
              <a:buNone/>
            </a:pPr>
            <a:endParaRPr sz="2380" b="0" i="0" u="none" strike="noStrike" cap="none">
              <a:solidFill>
                <a:srgbClr val="114C8A"/>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p:nvPr/>
        </p:nvSpPr>
        <p:spPr>
          <a:xfrm>
            <a:off x="0" y="-68262"/>
            <a:ext cx="9144000" cy="69264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66" name="Shape 366"/>
          <p:cNvSpPr txBox="1"/>
          <p:nvPr/>
        </p:nvSpPr>
        <p:spPr>
          <a:xfrm>
            <a:off x="107950" y="4419600"/>
            <a:ext cx="3313200" cy="20430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FFFFFF"/>
              </a:buClr>
              <a:buFont typeface="Arial"/>
              <a:buNone/>
            </a:pPr>
            <a:r>
              <a:rPr lang="en-US" sz="3200" b="1" i="0" u="none" strike="noStrike" cap="none">
                <a:solidFill>
                  <a:srgbClr val="FFFFFF"/>
                </a:solidFill>
                <a:latin typeface="Arial"/>
                <a:ea typeface="Arial"/>
                <a:cs typeface="Arial"/>
                <a:sym typeface="Arial"/>
              </a:rPr>
              <a:t>Delta del rio Indus, Frontera  de India y Pakistan</a:t>
            </a:r>
            <a:endParaRPr/>
          </a:p>
        </p:txBody>
      </p:sp>
      <p:sp>
        <p:nvSpPr>
          <p:cNvPr id="367" name="Shape 367"/>
          <p:cNvSpPr/>
          <p:nvPr/>
        </p:nvSpPr>
        <p:spPr>
          <a:xfrm>
            <a:off x="6477000" y="228600"/>
            <a:ext cx="2432100" cy="24573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68" name="Shape 368"/>
          <p:cNvSpPr txBox="1"/>
          <p:nvPr/>
        </p:nvSpPr>
        <p:spPr>
          <a:xfrm>
            <a:off x="6858000" y="990600"/>
            <a:ext cx="533400" cy="457200"/>
          </a:xfrm>
          <a:prstGeom prst="rect">
            <a:avLst/>
          </a:prstGeom>
          <a:noFill/>
          <a:ln w="38150" cap="sq" cmpd="sng">
            <a:solidFill>
              <a:srgbClr val="FF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69" name="Shape 369"/>
          <p:cNvSpPr txBox="1"/>
          <p:nvPr/>
        </p:nvSpPr>
        <p:spPr>
          <a:xfrm>
            <a:off x="-7937" y="6550025"/>
            <a:ext cx="1866900" cy="3063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Font typeface="Times New Roman"/>
              <a:buNone/>
            </a:pPr>
            <a:r>
              <a:rPr lang="en-US" sz="1400" b="0" i="0" u="none" strike="noStrike" cap="none">
                <a:solidFill>
                  <a:srgbClr val="000000"/>
                </a:solidFill>
                <a:latin typeface="Times New Roman"/>
                <a:ea typeface="Times New Roman"/>
                <a:cs typeface="Times New Roman"/>
                <a:sym typeface="Times New Roman"/>
              </a:rPr>
              <a:t>http://flood.firetree.net/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p:nvPr/>
        </p:nvSpPr>
        <p:spPr>
          <a:xfrm>
            <a:off x="0" y="-76200"/>
            <a:ext cx="9169500" cy="70104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77" name="Shape 377"/>
          <p:cNvSpPr txBox="1"/>
          <p:nvPr/>
        </p:nvSpPr>
        <p:spPr>
          <a:xfrm>
            <a:off x="306387" y="4648200"/>
            <a:ext cx="3035400" cy="17637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FFFFFF"/>
              </a:buClr>
              <a:buFont typeface="Arial"/>
              <a:buNone/>
            </a:pPr>
            <a:r>
              <a:rPr lang="en-US" sz="3200" b="1" i="0" u="none" strike="noStrike" cap="none">
                <a:solidFill>
                  <a:srgbClr val="FFFFFF"/>
                </a:solidFill>
                <a:latin typeface="Arial"/>
                <a:ea typeface="Arial"/>
                <a:cs typeface="Arial"/>
                <a:sym typeface="Arial"/>
              </a:rPr>
              <a:t> Aumento del nivel del mar de + 1 metro. </a:t>
            </a:r>
            <a:endParaRPr/>
          </a:p>
        </p:txBody>
      </p:sp>
      <p:sp>
        <p:nvSpPr>
          <p:cNvPr id="378" name="Shape 378"/>
          <p:cNvSpPr txBox="1"/>
          <p:nvPr/>
        </p:nvSpPr>
        <p:spPr>
          <a:xfrm>
            <a:off x="-7937" y="6550025"/>
            <a:ext cx="1866900" cy="3063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Font typeface="Times New Roman"/>
              <a:buNone/>
            </a:pPr>
            <a:r>
              <a:rPr lang="en-US" sz="1400" b="0" i="0" u="none" strike="noStrike" cap="none">
                <a:solidFill>
                  <a:srgbClr val="000000"/>
                </a:solidFill>
                <a:latin typeface="Times New Roman"/>
                <a:ea typeface="Times New Roman"/>
                <a:cs typeface="Times New Roman"/>
                <a:sym typeface="Times New Roman"/>
              </a:rPr>
              <a:t>http://flood.firetree.net/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p:nvPr/>
        </p:nvSpPr>
        <p:spPr>
          <a:xfrm>
            <a:off x="-50800" y="-76200"/>
            <a:ext cx="9194700" cy="70866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86" name="Shape 386"/>
          <p:cNvSpPr txBox="1"/>
          <p:nvPr/>
        </p:nvSpPr>
        <p:spPr>
          <a:xfrm>
            <a:off x="306387" y="4648200"/>
            <a:ext cx="3035400" cy="17463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FFFFFF"/>
              </a:buClr>
              <a:buFont typeface="Arial"/>
              <a:buNone/>
            </a:pPr>
            <a:r>
              <a:rPr lang="en-US" sz="3200" b="1" i="0" u="none" strike="noStrike" cap="none">
                <a:solidFill>
                  <a:srgbClr val="FFFFFF"/>
                </a:solidFill>
                <a:latin typeface="Arial"/>
                <a:ea typeface="Arial"/>
                <a:cs typeface="Arial"/>
                <a:sym typeface="Arial"/>
              </a:rPr>
              <a:t>Aumento del nivel del mar de + 2 Metros</a:t>
            </a:r>
            <a:endParaRPr/>
          </a:p>
          <a:p>
            <a:pPr marL="0" marR="0" lvl="0" indent="0" algn="l" rtl="0">
              <a:lnSpc>
                <a:spcPct val="100000"/>
              </a:lnSpc>
              <a:spcBef>
                <a:spcPts val="0"/>
              </a:spcBef>
              <a:spcAft>
                <a:spcPts val="0"/>
              </a:spcAft>
              <a:buNone/>
            </a:pPr>
            <a:endParaRPr sz="3200" b="1" i="0" u="none" strike="noStrike" cap="none">
              <a:solidFill>
                <a:srgbClr val="FFFFFF"/>
              </a:solidFill>
              <a:latin typeface="Arial"/>
              <a:ea typeface="Arial"/>
              <a:cs typeface="Arial"/>
              <a:sym typeface="Arial"/>
            </a:endParaRPr>
          </a:p>
        </p:txBody>
      </p:sp>
      <p:sp>
        <p:nvSpPr>
          <p:cNvPr id="387" name="Shape 387"/>
          <p:cNvSpPr txBox="1"/>
          <p:nvPr/>
        </p:nvSpPr>
        <p:spPr>
          <a:xfrm>
            <a:off x="-7937" y="6550025"/>
            <a:ext cx="1866900" cy="3063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Font typeface="Times New Roman"/>
              <a:buNone/>
            </a:pPr>
            <a:r>
              <a:rPr lang="en-US" sz="1400" b="0" i="0" u="none" strike="noStrike" cap="none">
                <a:solidFill>
                  <a:srgbClr val="000000"/>
                </a:solidFill>
                <a:latin typeface="Times New Roman"/>
                <a:ea typeface="Times New Roman"/>
                <a:cs typeface="Times New Roman"/>
                <a:sym typeface="Times New Roman"/>
              </a:rPr>
              <a:t>http://flood.firetree.net/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grpSp>
        <p:nvGrpSpPr>
          <p:cNvPr id="392" name="Shape 392"/>
          <p:cNvGrpSpPr/>
          <p:nvPr/>
        </p:nvGrpSpPr>
        <p:grpSpPr>
          <a:xfrm>
            <a:off x="0" y="1736725"/>
            <a:ext cx="9144000" cy="3903687"/>
            <a:chOff x="0" y="1736725"/>
            <a:chExt cx="9144000" cy="3903687"/>
          </a:xfrm>
        </p:grpSpPr>
        <p:pic>
          <p:nvPicPr>
            <p:cNvPr id="393" name="Shape 393"/>
            <p:cNvPicPr preferRelativeResize="0"/>
            <p:nvPr/>
          </p:nvPicPr>
          <p:blipFill rotWithShape="1">
            <a:blip r:embed="rId3">
              <a:alphaModFix/>
            </a:blip>
            <a:srcRect/>
            <a:stretch/>
          </p:blipFill>
          <p:spPr>
            <a:xfrm>
              <a:off x="0" y="1736725"/>
              <a:ext cx="9144000" cy="3902100"/>
            </a:xfrm>
            <a:prstGeom prst="rect">
              <a:avLst/>
            </a:prstGeom>
            <a:noFill/>
            <a:ln>
              <a:noFill/>
            </a:ln>
          </p:spPr>
        </p:pic>
        <p:sp>
          <p:nvSpPr>
            <p:cNvPr id="394" name="Shape 394"/>
            <p:cNvSpPr/>
            <p:nvPr/>
          </p:nvSpPr>
          <p:spPr>
            <a:xfrm>
              <a:off x="0" y="1738312"/>
              <a:ext cx="9144000" cy="390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95" name="Shape 395"/>
          <p:cNvSpPr txBox="1"/>
          <p:nvPr/>
        </p:nvSpPr>
        <p:spPr>
          <a:xfrm>
            <a:off x="1293812" y="747712"/>
            <a:ext cx="6556500" cy="52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2800" b="1" i="0" u="none" strike="noStrike" cap="none">
                <a:solidFill>
                  <a:srgbClr val="003366"/>
                </a:solidFill>
                <a:latin typeface="Arial"/>
                <a:ea typeface="Arial"/>
                <a:cs typeface="Arial"/>
                <a:sym typeface="Arial"/>
              </a:rPr>
              <a:t>Río de la Plata: nivel del mar actual</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pSp>
        <p:nvGrpSpPr>
          <p:cNvPr id="400" name="Shape 400"/>
          <p:cNvGrpSpPr/>
          <p:nvPr/>
        </p:nvGrpSpPr>
        <p:grpSpPr>
          <a:xfrm>
            <a:off x="0" y="1749425"/>
            <a:ext cx="9144000" cy="3865587"/>
            <a:chOff x="0" y="1749425"/>
            <a:chExt cx="9144000" cy="3865587"/>
          </a:xfrm>
        </p:grpSpPr>
        <p:pic>
          <p:nvPicPr>
            <p:cNvPr id="401" name="Shape 401"/>
            <p:cNvPicPr preferRelativeResize="0"/>
            <p:nvPr/>
          </p:nvPicPr>
          <p:blipFill rotWithShape="1">
            <a:blip r:embed="rId3">
              <a:alphaModFix/>
            </a:blip>
            <a:srcRect/>
            <a:stretch/>
          </p:blipFill>
          <p:spPr>
            <a:xfrm>
              <a:off x="0" y="1749425"/>
              <a:ext cx="9144000" cy="3865500"/>
            </a:xfrm>
            <a:prstGeom prst="rect">
              <a:avLst/>
            </a:prstGeom>
            <a:noFill/>
            <a:ln>
              <a:noFill/>
            </a:ln>
          </p:spPr>
        </p:pic>
        <p:sp>
          <p:nvSpPr>
            <p:cNvPr id="402" name="Shape 402"/>
            <p:cNvSpPr/>
            <p:nvPr/>
          </p:nvSpPr>
          <p:spPr>
            <a:xfrm>
              <a:off x="0" y="1751012"/>
              <a:ext cx="9144000" cy="386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03" name="Shape 403"/>
          <p:cNvSpPr txBox="1"/>
          <p:nvPr/>
        </p:nvSpPr>
        <p:spPr>
          <a:xfrm>
            <a:off x="1293812" y="631825"/>
            <a:ext cx="6556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2800" b="1" i="0" u="none" strike="noStrike" cap="none">
                <a:solidFill>
                  <a:srgbClr val="003366"/>
                </a:solidFill>
                <a:latin typeface="Arial"/>
                <a:ea typeface="Arial"/>
                <a:cs typeface="Arial"/>
                <a:sym typeface="Arial"/>
              </a:rPr>
              <a:t>Río de la Plata: 1 metro de aumento del nivel del mar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pSp>
        <p:nvGrpSpPr>
          <p:cNvPr id="408" name="Shape 408"/>
          <p:cNvGrpSpPr/>
          <p:nvPr/>
        </p:nvGrpSpPr>
        <p:grpSpPr>
          <a:xfrm>
            <a:off x="0" y="1778000"/>
            <a:ext cx="9144000" cy="3862500"/>
            <a:chOff x="0" y="1778000"/>
            <a:chExt cx="9144000" cy="3862500"/>
          </a:xfrm>
        </p:grpSpPr>
        <p:pic>
          <p:nvPicPr>
            <p:cNvPr id="409" name="Shape 409"/>
            <p:cNvPicPr preferRelativeResize="0"/>
            <p:nvPr/>
          </p:nvPicPr>
          <p:blipFill rotWithShape="1">
            <a:blip r:embed="rId3">
              <a:alphaModFix/>
            </a:blip>
            <a:srcRect/>
            <a:stretch/>
          </p:blipFill>
          <p:spPr>
            <a:xfrm>
              <a:off x="0" y="1779587"/>
              <a:ext cx="9144000" cy="3859200"/>
            </a:xfrm>
            <a:prstGeom prst="rect">
              <a:avLst/>
            </a:prstGeom>
            <a:noFill/>
            <a:ln>
              <a:noFill/>
            </a:ln>
          </p:spPr>
        </p:pic>
        <p:sp>
          <p:nvSpPr>
            <p:cNvPr id="410" name="Shape 410"/>
            <p:cNvSpPr/>
            <p:nvPr/>
          </p:nvSpPr>
          <p:spPr>
            <a:xfrm>
              <a:off x="0" y="1778000"/>
              <a:ext cx="9144000" cy="386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1" name="Shape 411"/>
          <p:cNvSpPr txBox="1"/>
          <p:nvPr/>
        </p:nvSpPr>
        <p:spPr>
          <a:xfrm>
            <a:off x="1293812" y="631825"/>
            <a:ext cx="6556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2800" b="1" i="0" u="none" strike="noStrike" cap="none">
                <a:solidFill>
                  <a:srgbClr val="003366"/>
                </a:solidFill>
                <a:latin typeface="Arial"/>
                <a:ea typeface="Arial"/>
                <a:cs typeface="Arial"/>
                <a:sym typeface="Arial"/>
              </a:rPr>
              <a:t>Río de la Plata: 5 metros de aumento del nivel del mar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p:nvPr/>
        </p:nvSpPr>
        <p:spPr>
          <a:xfrm>
            <a:off x="0" y="228600"/>
            <a:ext cx="6705600" cy="3810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418" name="Shape 418"/>
          <p:cNvSpPr/>
          <p:nvPr/>
        </p:nvSpPr>
        <p:spPr>
          <a:xfrm>
            <a:off x="7714736" y="228600"/>
            <a:ext cx="1429264" cy="3810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419" name="Shape 419"/>
          <p:cNvSpPr/>
          <p:nvPr/>
        </p:nvSpPr>
        <p:spPr>
          <a:xfrm>
            <a:off x="0" y="6705600"/>
            <a:ext cx="9144000" cy="1524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aseline="-25000">
              <a:solidFill>
                <a:schemeClr val="lt1"/>
              </a:solidFill>
              <a:latin typeface="Times"/>
              <a:ea typeface="Times"/>
              <a:cs typeface="Times"/>
              <a:sym typeface="Times"/>
            </a:endParaRPr>
          </a:p>
        </p:txBody>
      </p:sp>
      <p:sp>
        <p:nvSpPr>
          <p:cNvPr id="420" name="Shape 420"/>
          <p:cNvSpPr txBox="1">
            <a:spLocks noGrp="1"/>
          </p:cNvSpPr>
          <p:nvPr>
            <p:ph type="title"/>
          </p:nvPr>
        </p:nvSpPr>
        <p:spPr>
          <a:xfrm>
            <a:off x="628650" y="671512"/>
            <a:ext cx="7886700" cy="6238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14C8A"/>
              </a:buClr>
              <a:buFont typeface="Century Gothic"/>
              <a:buNone/>
            </a:pPr>
            <a:r>
              <a:rPr lang="en-US"/>
              <a:t>Sus metas</a:t>
            </a:r>
            <a:endParaRPr sz="3200" b="0" i="0" u="none" strike="noStrike" cap="none">
              <a:solidFill>
                <a:srgbClr val="114C8A"/>
              </a:solidFill>
              <a:latin typeface="Century Gothic"/>
              <a:ea typeface="Century Gothic"/>
              <a:cs typeface="Century Gothic"/>
              <a:sym typeface="Century Gothic"/>
            </a:endParaRPr>
          </a:p>
        </p:txBody>
      </p:sp>
      <p:sp>
        <p:nvSpPr>
          <p:cNvPr id="421" name="Shape 421"/>
          <p:cNvSpPr txBox="1">
            <a:spLocks noGrp="1"/>
          </p:cNvSpPr>
          <p:nvPr>
            <p:ph type="body" idx="1"/>
          </p:nvPr>
        </p:nvSpPr>
        <p:spPr>
          <a:xfrm>
            <a:off x="628650" y="1752600"/>
            <a:ext cx="7886700" cy="4495800"/>
          </a:xfrm>
          <a:prstGeom prst="rect">
            <a:avLst/>
          </a:prstGeom>
          <a:noFill/>
          <a:ln>
            <a:noFill/>
          </a:ln>
        </p:spPr>
        <p:txBody>
          <a:bodyPr spcFirstLastPara="1" wrap="square" lIns="91425" tIns="45700" rIns="91425" bIns="45700" anchor="t" anchorCtr="0">
            <a:noAutofit/>
          </a:bodyPr>
          <a:lstStyle/>
          <a:p>
            <a:pPr marL="457200" lvl="0" indent="-457200" rtl="0">
              <a:lnSpc>
                <a:spcPct val="100000"/>
              </a:lnSpc>
              <a:spcBef>
                <a:spcPts val="0"/>
              </a:spcBef>
              <a:spcAft>
                <a:spcPts val="0"/>
              </a:spcAft>
              <a:buClr>
                <a:srgbClr val="114C8A"/>
              </a:buClr>
              <a:buSzPts val="2400"/>
              <a:buFont typeface="Calibri"/>
              <a:buAutoNum type="arabicPeriod"/>
            </a:pPr>
            <a:r>
              <a:rPr lang="en-US">
                <a:solidFill>
                  <a:srgbClr val="114C8A"/>
                </a:solidFill>
              </a:rPr>
              <a:t>Reducir los niveles de gases de efecto invernadero 2100 a un nivel que </a:t>
            </a:r>
            <a:r>
              <a:rPr lang="en-US" b="1">
                <a:solidFill>
                  <a:srgbClr val="114C8A"/>
                </a:solidFill>
              </a:rPr>
              <a:t>mantiene el calentamiento global muy por debajo de 2 ° C </a:t>
            </a:r>
            <a:r>
              <a:rPr lang="en-US">
                <a:solidFill>
                  <a:srgbClr val="114C8A"/>
                </a:solidFill>
              </a:rPr>
              <a:t>por encima de los niveles preindustriales.</a:t>
            </a:r>
            <a:endParaRPr>
              <a:solidFill>
                <a:srgbClr val="114C8A"/>
              </a:solidFill>
            </a:endParaRPr>
          </a:p>
          <a:p>
            <a:pPr marL="457200" lvl="0" indent="-304800" rtl="0">
              <a:lnSpc>
                <a:spcPct val="100000"/>
              </a:lnSpc>
              <a:spcBef>
                <a:spcPts val="1600"/>
              </a:spcBef>
              <a:spcAft>
                <a:spcPts val="0"/>
              </a:spcAft>
              <a:buClr>
                <a:srgbClr val="000000"/>
              </a:buClr>
              <a:buSzPts val="1100"/>
              <a:buFont typeface="Arial"/>
              <a:buNone/>
            </a:pPr>
            <a:endParaRPr>
              <a:solidFill>
                <a:srgbClr val="114C8A"/>
              </a:solidFill>
            </a:endParaRPr>
          </a:p>
          <a:p>
            <a:pPr marL="457200" lvl="0" indent="-304800" rtl="0">
              <a:lnSpc>
                <a:spcPct val="100000"/>
              </a:lnSpc>
              <a:spcBef>
                <a:spcPts val="1600"/>
              </a:spcBef>
              <a:spcAft>
                <a:spcPts val="0"/>
              </a:spcAft>
              <a:buClr>
                <a:srgbClr val="000000"/>
              </a:buClr>
              <a:buSzPts val="1100"/>
              <a:buFont typeface="Arial"/>
              <a:buNone/>
            </a:pPr>
            <a:endParaRPr>
              <a:solidFill>
                <a:srgbClr val="114C8A"/>
              </a:solidFill>
            </a:endParaRPr>
          </a:p>
          <a:p>
            <a:pPr marL="457200" lvl="0" indent="-457200" rtl="0">
              <a:lnSpc>
                <a:spcPct val="100000"/>
              </a:lnSpc>
              <a:spcBef>
                <a:spcPts val="1600"/>
              </a:spcBef>
              <a:spcAft>
                <a:spcPts val="0"/>
              </a:spcAft>
              <a:buClr>
                <a:srgbClr val="114C8A"/>
              </a:buClr>
              <a:buSzPts val="2400"/>
              <a:buFont typeface="Calibri"/>
              <a:buAutoNum type="arabicPeriod"/>
            </a:pPr>
            <a:r>
              <a:rPr lang="en-US">
                <a:solidFill>
                  <a:srgbClr val="114C8A"/>
                </a:solidFill>
              </a:rPr>
              <a:t>Ponerse de acuerdo sobre un acuerdo para </a:t>
            </a:r>
            <a:r>
              <a:rPr lang="en-US" b="1">
                <a:solidFill>
                  <a:srgbClr val="114C8A"/>
                </a:solidFill>
              </a:rPr>
              <a:t>compartir los costos </a:t>
            </a:r>
            <a:r>
              <a:rPr lang="en-US">
                <a:solidFill>
                  <a:srgbClr val="114C8A"/>
                </a:solidFill>
              </a:rPr>
              <a:t>de fondo de mitigación y adaptación para ayudar a </a:t>
            </a:r>
            <a:r>
              <a:rPr lang="en-US" b="1">
                <a:solidFill>
                  <a:srgbClr val="114C8A"/>
                </a:solidFill>
              </a:rPr>
              <a:t>las naciones más </a:t>
            </a:r>
            <a:r>
              <a:rPr lang="en-US">
                <a:solidFill>
                  <a:srgbClr val="114C8A"/>
                </a:solidFill>
              </a:rPr>
              <a:t>vulnerables.</a:t>
            </a:r>
            <a:endParaRPr/>
          </a:p>
          <a:p>
            <a:pPr marL="0" marR="0" lvl="0" indent="0" algn="l" rtl="0">
              <a:lnSpc>
                <a:spcPct val="100000"/>
              </a:lnSpc>
              <a:spcBef>
                <a:spcPts val="600"/>
              </a:spcBef>
              <a:spcAft>
                <a:spcPts val="0"/>
              </a:spcAft>
              <a:buClr>
                <a:srgbClr val="114C8A"/>
              </a:buClr>
              <a:buFont typeface="Calibri"/>
              <a:buNone/>
            </a:pPr>
            <a:endParaRPr sz="2400" b="0" i="0" u="none" strike="noStrike" cap="none">
              <a:solidFill>
                <a:srgbClr val="114C8A"/>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p:nvPr/>
        </p:nvSpPr>
        <p:spPr>
          <a:xfrm>
            <a:off x="-8238" y="0"/>
            <a:ext cx="9152238" cy="886417"/>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428" name="Shape 428"/>
          <p:cNvSpPr/>
          <p:nvPr/>
        </p:nvSpPr>
        <p:spPr>
          <a:xfrm>
            <a:off x="2596266" y="2031028"/>
            <a:ext cx="3761351" cy="18466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Developed Countries Fossil Fuel Annual Emissions</a:t>
            </a:r>
            <a:endParaRPr sz="1200" b="1">
              <a:solidFill>
                <a:srgbClr val="000000"/>
              </a:solidFill>
              <a:latin typeface="Arial"/>
              <a:ea typeface="Arial"/>
              <a:cs typeface="Arial"/>
              <a:sym typeface="Arial"/>
            </a:endParaRPr>
          </a:p>
        </p:txBody>
      </p:sp>
      <p:cxnSp>
        <p:nvCxnSpPr>
          <p:cNvPr id="429" name="Shape 429"/>
          <p:cNvCxnSpPr/>
          <p:nvPr/>
        </p:nvCxnSpPr>
        <p:spPr>
          <a:xfrm>
            <a:off x="1219203" y="3020735"/>
            <a:ext cx="6164263" cy="1588"/>
          </a:xfrm>
          <a:prstGeom prst="straightConnector1">
            <a:avLst/>
          </a:prstGeom>
          <a:noFill/>
          <a:ln w="9525" cap="flat" cmpd="sng">
            <a:solidFill>
              <a:srgbClr val="C0C0C0"/>
            </a:solidFill>
            <a:prstDash val="solid"/>
            <a:round/>
            <a:headEnd type="none" w="med" len="med"/>
            <a:tailEnd type="none" w="med" len="med"/>
          </a:ln>
        </p:spPr>
      </p:cxnSp>
      <p:cxnSp>
        <p:nvCxnSpPr>
          <p:cNvPr id="430" name="Shape 430"/>
          <p:cNvCxnSpPr/>
          <p:nvPr/>
        </p:nvCxnSpPr>
        <p:spPr>
          <a:xfrm>
            <a:off x="1219203" y="4057375"/>
            <a:ext cx="6164263" cy="1587"/>
          </a:xfrm>
          <a:prstGeom prst="straightConnector1">
            <a:avLst/>
          </a:prstGeom>
          <a:noFill/>
          <a:ln w="9525" cap="flat" cmpd="sng">
            <a:solidFill>
              <a:srgbClr val="C0C0C0"/>
            </a:solidFill>
            <a:prstDash val="solid"/>
            <a:round/>
            <a:headEnd type="none" w="med" len="med"/>
            <a:tailEnd type="none" w="med" len="med"/>
          </a:ln>
        </p:spPr>
      </p:cxnSp>
      <p:cxnSp>
        <p:nvCxnSpPr>
          <p:cNvPr id="431" name="Shape 431"/>
          <p:cNvCxnSpPr/>
          <p:nvPr/>
        </p:nvCxnSpPr>
        <p:spPr>
          <a:xfrm>
            <a:off x="1219203" y="5092425"/>
            <a:ext cx="6164263" cy="1587"/>
          </a:xfrm>
          <a:prstGeom prst="straightConnector1">
            <a:avLst/>
          </a:prstGeom>
          <a:noFill/>
          <a:ln w="9525" cap="flat" cmpd="sng">
            <a:solidFill>
              <a:srgbClr val="C0C0C0"/>
            </a:solidFill>
            <a:prstDash val="solid"/>
            <a:round/>
            <a:headEnd type="none" w="med" len="med"/>
            <a:tailEnd type="none" w="med" len="med"/>
          </a:ln>
        </p:spPr>
      </p:cxnSp>
      <p:sp>
        <p:nvSpPr>
          <p:cNvPr id="432" name="Shape 432"/>
          <p:cNvSpPr/>
          <p:nvPr/>
        </p:nvSpPr>
        <p:spPr>
          <a:xfrm>
            <a:off x="682627" y="2957236"/>
            <a:ext cx="421590" cy="24622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15 B</a:t>
            </a:r>
            <a:endParaRPr sz="1800">
              <a:solidFill>
                <a:srgbClr val="000000"/>
              </a:solidFill>
              <a:latin typeface="Arial"/>
              <a:ea typeface="Arial"/>
              <a:cs typeface="Arial"/>
              <a:sym typeface="Arial"/>
            </a:endParaRPr>
          </a:p>
        </p:txBody>
      </p:sp>
      <p:sp>
        <p:nvSpPr>
          <p:cNvPr id="433" name="Shape 433"/>
          <p:cNvSpPr/>
          <p:nvPr/>
        </p:nvSpPr>
        <p:spPr>
          <a:xfrm>
            <a:off x="682627" y="3941487"/>
            <a:ext cx="421590" cy="24622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10 B</a:t>
            </a:r>
            <a:endParaRPr sz="1800">
              <a:solidFill>
                <a:srgbClr val="000000"/>
              </a:solidFill>
              <a:latin typeface="Arial"/>
              <a:ea typeface="Arial"/>
              <a:cs typeface="Arial"/>
              <a:sym typeface="Arial"/>
            </a:endParaRPr>
          </a:p>
        </p:txBody>
      </p:sp>
      <p:sp>
        <p:nvSpPr>
          <p:cNvPr id="434" name="Shape 434"/>
          <p:cNvSpPr/>
          <p:nvPr/>
        </p:nvSpPr>
        <p:spPr>
          <a:xfrm>
            <a:off x="784227" y="4914624"/>
            <a:ext cx="307777" cy="24622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5 B</a:t>
            </a:r>
            <a:endParaRPr sz="1800">
              <a:solidFill>
                <a:srgbClr val="000000"/>
              </a:solidFill>
              <a:latin typeface="Arial"/>
              <a:ea typeface="Arial"/>
              <a:cs typeface="Arial"/>
              <a:sym typeface="Arial"/>
            </a:endParaRPr>
          </a:p>
        </p:txBody>
      </p:sp>
      <p:sp>
        <p:nvSpPr>
          <p:cNvPr id="435" name="Shape 435"/>
          <p:cNvSpPr/>
          <p:nvPr/>
        </p:nvSpPr>
        <p:spPr>
          <a:xfrm>
            <a:off x="963613" y="5898875"/>
            <a:ext cx="113814" cy="24622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0</a:t>
            </a:r>
            <a:endParaRPr sz="1800">
              <a:solidFill>
                <a:srgbClr val="000000"/>
              </a:solidFill>
              <a:latin typeface="Arial"/>
              <a:ea typeface="Arial"/>
              <a:cs typeface="Arial"/>
              <a:sym typeface="Arial"/>
            </a:endParaRPr>
          </a:p>
        </p:txBody>
      </p:sp>
      <p:cxnSp>
        <p:nvCxnSpPr>
          <p:cNvPr id="436" name="Shape 436"/>
          <p:cNvCxnSpPr/>
          <p:nvPr/>
        </p:nvCxnSpPr>
        <p:spPr>
          <a:xfrm>
            <a:off x="2446341" y="1985687"/>
            <a:ext cx="1587" cy="4156075"/>
          </a:xfrm>
          <a:prstGeom prst="straightConnector1">
            <a:avLst/>
          </a:prstGeom>
          <a:noFill/>
          <a:ln w="9525" cap="flat" cmpd="sng">
            <a:solidFill>
              <a:srgbClr val="C0C0C0"/>
            </a:solidFill>
            <a:prstDash val="solid"/>
            <a:round/>
            <a:headEnd type="none" w="med" len="med"/>
            <a:tailEnd type="none" w="med" len="med"/>
          </a:ln>
        </p:spPr>
      </p:cxnSp>
      <p:cxnSp>
        <p:nvCxnSpPr>
          <p:cNvPr id="437" name="Shape 437"/>
          <p:cNvCxnSpPr/>
          <p:nvPr/>
        </p:nvCxnSpPr>
        <p:spPr>
          <a:xfrm>
            <a:off x="3675066" y="1985687"/>
            <a:ext cx="1587" cy="4156075"/>
          </a:xfrm>
          <a:prstGeom prst="straightConnector1">
            <a:avLst/>
          </a:prstGeom>
          <a:noFill/>
          <a:ln w="9525" cap="flat" cmpd="sng">
            <a:solidFill>
              <a:srgbClr val="C0C0C0"/>
            </a:solidFill>
            <a:prstDash val="solid"/>
            <a:round/>
            <a:headEnd type="none" w="med" len="med"/>
            <a:tailEnd type="none" w="med" len="med"/>
          </a:ln>
        </p:spPr>
      </p:cxnSp>
      <p:cxnSp>
        <p:nvCxnSpPr>
          <p:cNvPr id="438" name="Shape 438"/>
          <p:cNvCxnSpPr/>
          <p:nvPr/>
        </p:nvCxnSpPr>
        <p:spPr>
          <a:xfrm>
            <a:off x="4914901" y="1985687"/>
            <a:ext cx="1588" cy="4156075"/>
          </a:xfrm>
          <a:prstGeom prst="straightConnector1">
            <a:avLst/>
          </a:prstGeom>
          <a:noFill/>
          <a:ln w="9525" cap="flat" cmpd="sng">
            <a:solidFill>
              <a:srgbClr val="C0C0C0"/>
            </a:solidFill>
            <a:prstDash val="solid"/>
            <a:round/>
            <a:headEnd type="none" w="med" len="med"/>
            <a:tailEnd type="none" w="med" len="med"/>
          </a:ln>
        </p:spPr>
      </p:cxnSp>
      <p:cxnSp>
        <p:nvCxnSpPr>
          <p:cNvPr id="439" name="Shape 439"/>
          <p:cNvCxnSpPr/>
          <p:nvPr/>
        </p:nvCxnSpPr>
        <p:spPr>
          <a:xfrm>
            <a:off x="6143626" y="1985687"/>
            <a:ext cx="1588" cy="4156075"/>
          </a:xfrm>
          <a:prstGeom prst="straightConnector1">
            <a:avLst/>
          </a:prstGeom>
          <a:noFill/>
          <a:ln w="9525" cap="flat" cmpd="sng">
            <a:solidFill>
              <a:srgbClr val="C0C0C0"/>
            </a:solidFill>
            <a:prstDash val="solid"/>
            <a:round/>
            <a:headEnd type="none" w="med" len="med"/>
            <a:tailEnd type="none" w="med" len="med"/>
          </a:ln>
        </p:spPr>
      </p:cxnSp>
      <p:sp>
        <p:nvSpPr>
          <p:cNvPr id="440" name="Shape 440"/>
          <p:cNvSpPr/>
          <p:nvPr/>
        </p:nvSpPr>
        <p:spPr>
          <a:xfrm>
            <a:off x="1219203" y="4684437"/>
            <a:ext cx="6164263" cy="1330325"/>
          </a:xfrm>
          <a:custGeom>
            <a:avLst/>
            <a:gdLst/>
            <a:ahLst/>
            <a:cxnLst/>
            <a:rect l="0" t="0" r="0" b="0"/>
            <a:pathLst>
              <a:path w="120000" h="120000" extrusionOk="0">
                <a:moveTo>
                  <a:pt x="0" y="61145"/>
                </a:moveTo>
                <a:lnTo>
                  <a:pt x="247" y="61145"/>
                </a:lnTo>
                <a:lnTo>
                  <a:pt x="494" y="61145"/>
                </a:lnTo>
                <a:lnTo>
                  <a:pt x="741" y="61145"/>
                </a:lnTo>
                <a:lnTo>
                  <a:pt x="988" y="61145"/>
                </a:lnTo>
                <a:lnTo>
                  <a:pt x="1483" y="61145"/>
                </a:lnTo>
                <a:lnTo>
                  <a:pt x="1730" y="61145"/>
                </a:lnTo>
                <a:lnTo>
                  <a:pt x="2008" y="61145"/>
                </a:lnTo>
                <a:lnTo>
                  <a:pt x="2255" y="61145"/>
                </a:lnTo>
                <a:lnTo>
                  <a:pt x="2503" y="61145"/>
                </a:lnTo>
                <a:lnTo>
                  <a:pt x="2997" y="61145"/>
                </a:lnTo>
                <a:lnTo>
                  <a:pt x="3244" y="60000"/>
                </a:lnTo>
                <a:lnTo>
                  <a:pt x="3492" y="60000"/>
                </a:lnTo>
                <a:lnTo>
                  <a:pt x="3739" y="60000"/>
                </a:lnTo>
                <a:lnTo>
                  <a:pt x="3986" y="60000"/>
                </a:lnTo>
                <a:lnTo>
                  <a:pt x="4481" y="60000"/>
                </a:lnTo>
                <a:lnTo>
                  <a:pt x="4728" y="60000"/>
                </a:lnTo>
                <a:lnTo>
                  <a:pt x="4975" y="60000"/>
                </a:lnTo>
                <a:lnTo>
                  <a:pt x="5222" y="58711"/>
                </a:lnTo>
                <a:lnTo>
                  <a:pt x="5469" y="58711"/>
                </a:lnTo>
                <a:lnTo>
                  <a:pt x="5964" y="60000"/>
                </a:lnTo>
                <a:lnTo>
                  <a:pt x="6211" y="60000"/>
                </a:lnTo>
                <a:lnTo>
                  <a:pt x="6489" y="60000"/>
                </a:lnTo>
                <a:lnTo>
                  <a:pt x="6737" y="60000"/>
                </a:lnTo>
                <a:lnTo>
                  <a:pt x="6984" y="58711"/>
                </a:lnTo>
                <a:lnTo>
                  <a:pt x="7478" y="58711"/>
                </a:lnTo>
                <a:lnTo>
                  <a:pt x="7725" y="58711"/>
                </a:lnTo>
                <a:lnTo>
                  <a:pt x="7973" y="58711"/>
                </a:lnTo>
                <a:lnTo>
                  <a:pt x="8220" y="58711"/>
                </a:lnTo>
                <a:lnTo>
                  <a:pt x="8467" y="57565"/>
                </a:lnTo>
                <a:lnTo>
                  <a:pt x="8962" y="57565"/>
                </a:lnTo>
                <a:lnTo>
                  <a:pt x="9209" y="57565"/>
                </a:lnTo>
                <a:lnTo>
                  <a:pt x="9456" y="57565"/>
                </a:lnTo>
                <a:lnTo>
                  <a:pt x="9703" y="57565"/>
                </a:lnTo>
                <a:lnTo>
                  <a:pt x="9951" y="56420"/>
                </a:lnTo>
                <a:lnTo>
                  <a:pt x="10445" y="56420"/>
                </a:lnTo>
                <a:lnTo>
                  <a:pt x="10692" y="56420"/>
                </a:lnTo>
                <a:lnTo>
                  <a:pt x="10970" y="56420"/>
                </a:lnTo>
                <a:lnTo>
                  <a:pt x="11218" y="56420"/>
                </a:lnTo>
                <a:lnTo>
                  <a:pt x="11465" y="56420"/>
                </a:lnTo>
                <a:lnTo>
                  <a:pt x="11959" y="55274"/>
                </a:lnTo>
                <a:lnTo>
                  <a:pt x="12207" y="55274"/>
                </a:lnTo>
                <a:lnTo>
                  <a:pt x="12454" y="55274"/>
                </a:lnTo>
                <a:lnTo>
                  <a:pt x="12701" y="54128"/>
                </a:lnTo>
                <a:lnTo>
                  <a:pt x="13195" y="54128"/>
                </a:lnTo>
                <a:lnTo>
                  <a:pt x="13443" y="54128"/>
                </a:lnTo>
                <a:lnTo>
                  <a:pt x="13690" y="52983"/>
                </a:lnTo>
                <a:lnTo>
                  <a:pt x="13937" y="52983"/>
                </a:lnTo>
                <a:lnTo>
                  <a:pt x="14184" y="52983"/>
                </a:lnTo>
                <a:lnTo>
                  <a:pt x="14679" y="52983"/>
                </a:lnTo>
                <a:lnTo>
                  <a:pt x="14926" y="51837"/>
                </a:lnTo>
                <a:lnTo>
                  <a:pt x="15204" y="51837"/>
                </a:lnTo>
                <a:lnTo>
                  <a:pt x="15451" y="51837"/>
                </a:lnTo>
                <a:lnTo>
                  <a:pt x="15699" y="50692"/>
                </a:lnTo>
                <a:lnTo>
                  <a:pt x="16193" y="50692"/>
                </a:lnTo>
                <a:lnTo>
                  <a:pt x="16440" y="50692"/>
                </a:lnTo>
                <a:lnTo>
                  <a:pt x="16688" y="49546"/>
                </a:lnTo>
                <a:lnTo>
                  <a:pt x="16935" y="49546"/>
                </a:lnTo>
                <a:lnTo>
                  <a:pt x="17182" y="49546"/>
                </a:lnTo>
                <a:lnTo>
                  <a:pt x="17677" y="49546"/>
                </a:lnTo>
                <a:lnTo>
                  <a:pt x="17924" y="48400"/>
                </a:lnTo>
                <a:lnTo>
                  <a:pt x="18171" y="48400"/>
                </a:lnTo>
                <a:lnTo>
                  <a:pt x="18418" y="48400"/>
                </a:lnTo>
                <a:lnTo>
                  <a:pt x="18665" y="48400"/>
                </a:lnTo>
                <a:lnTo>
                  <a:pt x="19160" y="47255"/>
                </a:lnTo>
                <a:lnTo>
                  <a:pt x="19407" y="47255"/>
                </a:lnTo>
                <a:lnTo>
                  <a:pt x="19685" y="47255"/>
                </a:lnTo>
                <a:lnTo>
                  <a:pt x="19933" y="47255"/>
                </a:lnTo>
                <a:lnTo>
                  <a:pt x="20180" y="46109"/>
                </a:lnTo>
                <a:lnTo>
                  <a:pt x="20674" y="46109"/>
                </a:lnTo>
                <a:lnTo>
                  <a:pt x="20921" y="46109"/>
                </a:lnTo>
                <a:lnTo>
                  <a:pt x="21169" y="44964"/>
                </a:lnTo>
                <a:lnTo>
                  <a:pt x="21416" y="44964"/>
                </a:lnTo>
                <a:lnTo>
                  <a:pt x="21663" y="44964"/>
                </a:lnTo>
                <a:lnTo>
                  <a:pt x="22158" y="44964"/>
                </a:lnTo>
                <a:lnTo>
                  <a:pt x="22405" y="44964"/>
                </a:lnTo>
                <a:lnTo>
                  <a:pt x="22652" y="43818"/>
                </a:lnTo>
                <a:lnTo>
                  <a:pt x="22899" y="43818"/>
                </a:lnTo>
                <a:lnTo>
                  <a:pt x="23147" y="43818"/>
                </a:lnTo>
                <a:lnTo>
                  <a:pt x="23641" y="43818"/>
                </a:lnTo>
                <a:lnTo>
                  <a:pt x="23888" y="42673"/>
                </a:lnTo>
                <a:lnTo>
                  <a:pt x="24166" y="42673"/>
                </a:lnTo>
                <a:lnTo>
                  <a:pt x="24414" y="42673"/>
                </a:lnTo>
                <a:lnTo>
                  <a:pt x="24908" y="41527"/>
                </a:lnTo>
                <a:lnTo>
                  <a:pt x="25155" y="41527"/>
                </a:lnTo>
                <a:lnTo>
                  <a:pt x="25403" y="40381"/>
                </a:lnTo>
                <a:lnTo>
                  <a:pt x="25650" y="40381"/>
                </a:lnTo>
                <a:lnTo>
                  <a:pt x="25897" y="40381"/>
                </a:lnTo>
                <a:lnTo>
                  <a:pt x="26391" y="39236"/>
                </a:lnTo>
                <a:lnTo>
                  <a:pt x="26639" y="39236"/>
                </a:lnTo>
                <a:lnTo>
                  <a:pt x="26886" y="39236"/>
                </a:lnTo>
                <a:lnTo>
                  <a:pt x="27133" y="37947"/>
                </a:lnTo>
                <a:lnTo>
                  <a:pt x="27380" y="37947"/>
                </a:lnTo>
                <a:lnTo>
                  <a:pt x="27875" y="37947"/>
                </a:lnTo>
                <a:lnTo>
                  <a:pt x="28122" y="36801"/>
                </a:lnTo>
                <a:lnTo>
                  <a:pt x="28369" y="36801"/>
                </a:lnTo>
                <a:lnTo>
                  <a:pt x="28647" y="36801"/>
                </a:lnTo>
                <a:lnTo>
                  <a:pt x="28895" y="35656"/>
                </a:lnTo>
                <a:lnTo>
                  <a:pt x="29389" y="35656"/>
                </a:lnTo>
                <a:lnTo>
                  <a:pt x="29636" y="35656"/>
                </a:lnTo>
                <a:lnTo>
                  <a:pt x="29884" y="34510"/>
                </a:lnTo>
                <a:lnTo>
                  <a:pt x="30131" y="34510"/>
                </a:lnTo>
                <a:lnTo>
                  <a:pt x="30378" y="34510"/>
                </a:lnTo>
                <a:lnTo>
                  <a:pt x="30873" y="33365"/>
                </a:lnTo>
                <a:lnTo>
                  <a:pt x="31120" y="33365"/>
                </a:lnTo>
                <a:lnTo>
                  <a:pt x="31367" y="33365"/>
                </a:lnTo>
                <a:lnTo>
                  <a:pt x="31614" y="32219"/>
                </a:lnTo>
                <a:lnTo>
                  <a:pt x="31861" y="32219"/>
                </a:lnTo>
                <a:lnTo>
                  <a:pt x="32356" y="32219"/>
                </a:lnTo>
                <a:lnTo>
                  <a:pt x="32603" y="31073"/>
                </a:lnTo>
                <a:lnTo>
                  <a:pt x="32850" y="31073"/>
                </a:lnTo>
                <a:lnTo>
                  <a:pt x="33129" y="31073"/>
                </a:lnTo>
                <a:lnTo>
                  <a:pt x="33376" y="31073"/>
                </a:lnTo>
                <a:lnTo>
                  <a:pt x="33870" y="29928"/>
                </a:lnTo>
                <a:lnTo>
                  <a:pt x="34117" y="29928"/>
                </a:lnTo>
                <a:lnTo>
                  <a:pt x="34365" y="29928"/>
                </a:lnTo>
                <a:lnTo>
                  <a:pt x="34612" y="29928"/>
                </a:lnTo>
                <a:lnTo>
                  <a:pt x="34859" y="28782"/>
                </a:lnTo>
                <a:lnTo>
                  <a:pt x="35354" y="28782"/>
                </a:lnTo>
                <a:lnTo>
                  <a:pt x="35601" y="28782"/>
                </a:lnTo>
                <a:lnTo>
                  <a:pt x="35848" y="27637"/>
                </a:lnTo>
                <a:lnTo>
                  <a:pt x="36095" y="27637"/>
                </a:lnTo>
                <a:lnTo>
                  <a:pt x="36590" y="27637"/>
                </a:lnTo>
                <a:lnTo>
                  <a:pt x="36837" y="26491"/>
                </a:lnTo>
                <a:lnTo>
                  <a:pt x="37084" y="25346"/>
                </a:lnTo>
                <a:lnTo>
                  <a:pt x="37331" y="25346"/>
                </a:lnTo>
                <a:lnTo>
                  <a:pt x="37610" y="24200"/>
                </a:lnTo>
                <a:lnTo>
                  <a:pt x="38104" y="23054"/>
                </a:lnTo>
                <a:lnTo>
                  <a:pt x="38351" y="23054"/>
                </a:lnTo>
                <a:lnTo>
                  <a:pt x="38599" y="21909"/>
                </a:lnTo>
                <a:lnTo>
                  <a:pt x="38846" y="21909"/>
                </a:lnTo>
                <a:lnTo>
                  <a:pt x="39093" y="20763"/>
                </a:lnTo>
                <a:lnTo>
                  <a:pt x="39587" y="19618"/>
                </a:lnTo>
                <a:lnTo>
                  <a:pt x="39835" y="19618"/>
                </a:lnTo>
                <a:lnTo>
                  <a:pt x="40082" y="18472"/>
                </a:lnTo>
                <a:lnTo>
                  <a:pt x="40329" y="18472"/>
                </a:lnTo>
                <a:lnTo>
                  <a:pt x="40576" y="17183"/>
                </a:lnTo>
                <a:lnTo>
                  <a:pt x="41071" y="16038"/>
                </a:lnTo>
                <a:lnTo>
                  <a:pt x="41318" y="16038"/>
                </a:lnTo>
                <a:lnTo>
                  <a:pt x="41565" y="14892"/>
                </a:lnTo>
                <a:lnTo>
                  <a:pt x="41843" y="13747"/>
                </a:lnTo>
                <a:lnTo>
                  <a:pt x="42091" y="13747"/>
                </a:lnTo>
                <a:lnTo>
                  <a:pt x="42585" y="12601"/>
                </a:lnTo>
                <a:lnTo>
                  <a:pt x="42832" y="12601"/>
                </a:lnTo>
                <a:lnTo>
                  <a:pt x="43080" y="11455"/>
                </a:lnTo>
                <a:lnTo>
                  <a:pt x="43327" y="10310"/>
                </a:lnTo>
                <a:lnTo>
                  <a:pt x="43574" y="10310"/>
                </a:lnTo>
                <a:lnTo>
                  <a:pt x="44069" y="9164"/>
                </a:lnTo>
                <a:lnTo>
                  <a:pt x="44316" y="9164"/>
                </a:lnTo>
                <a:lnTo>
                  <a:pt x="44563" y="8019"/>
                </a:lnTo>
                <a:lnTo>
                  <a:pt x="44810" y="6873"/>
                </a:lnTo>
                <a:lnTo>
                  <a:pt x="45057" y="6873"/>
                </a:lnTo>
                <a:lnTo>
                  <a:pt x="45552" y="5727"/>
                </a:lnTo>
                <a:lnTo>
                  <a:pt x="45799" y="4582"/>
                </a:lnTo>
                <a:lnTo>
                  <a:pt x="46046" y="4582"/>
                </a:lnTo>
                <a:lnTo>
                  <a:pt x="46325" y="3436"/>
                </a:lnTo>
                <a:lnTo>
                  <a:pt x="46572" y="3436"/>
                </a:lnTo>
                <a:lnTo>
                  <a:pt x="47066" y="2291"/>
                </a:lnTo>
                <a:lnTo>
                  <a:pt x="47313" y="1145"/>
                </a:lnTo>
                <a:lnTo>
                  <a:pt x="47561" y="1145"/>
                </a:lnTo>
                <a:lnTo>
                  <a:pt x="47808" y="0"/>
                </a:lnTo>
                <a:lnTo>
                  <a:pt x="48302" y="0"/>
                </a:lnTo>
                <a:lnTo>
                  <a:pt x="48550" y="0"/>
                </a:lnTo>
                <a:lnTo>
                  <a:pt x="48797" y="0"/>
                </a:lnTo>
                <a:lnTo>
                  <a:pt x="49044" y="0"/>
                </a:lnTo>
                <a:lnTo>
                  <a:pt x="49291" y="0"/>
                </a:lnTo>
                <a:lnTo>
                  <a:pt x="49786" y="0"/>
                </a:lnTo>
                <a:lnTo>
                  <a:pt x="50033" y="0"/>
                </a:lnTo>
                <a:lnTo>
                  <a:pt x="50280" y="0"/>
                </a:lnTo>
                <a:lnTo>
                  <a:pt x="50527" y="0"/>
                </a:lnTo>
                <a:lnTo>
                  <a:pt x="50806" y="0"/>
                </a:lnTo>
                <a:lnTo>
                  <a:pt x="51300" y="0"/>
                </a:lnTo>
                <a:lnTo>
                  <a:pt x="51547" y="0"/>
                </a:lnTo>
                <a:lnTo>
                  <a:pt x="51795" y="0"/>
                </a:lnTo>
                <a:lnTo>
                  <a:pt x="52042" y="0"/>
                </a:lnTo>
                <a:lnTo>
                  <a:pt x="52289" y="0"/>
                </a:lnTo>
                <a:lnTo>
                  <a:pt x="52783" y="0"/>
                </a:lnTo>
                <a:lnTo>
                  <a:pt x="53031" y="0"/>
                </a:lnTo>
                <a:lnTo>
                  <a:pt x="53278" y="0"/>
                </a:lnTo>
                <a:lnTo>
                  <a:pt x="53525" y="0"/>
                </a:lnTo>
                <a:lnTo>
                  <a:pt x="53772" y="0"/>
                </a:lnTo>
                <a:lnTo>
                  <a:pt x="54267" y="0"/>
                </a:lnTo>
                <a:lnTo>
                  <a:pt x="54514" y="0"/>
                </a:lnTo>
                <a:lnTo>
                  <a:pt x="54761" y="0"/>
                </a:lnTo>
                <a:lnTo>
                  <a:pt x="55009" y="0"/>
                </a:lnTo>
                <a:lnTo>
                  <a:pt x="55287" y="0"/>
                </a:lnTo>
                <a:lnTo>
                  <a:pt x="55781" y="0"/>
                </a:lnTo>
                <a:lnTo>
                  <a:pt x="56028" y="0"/>
                </a:lnTo>
                <a:lnTo>
                  <a:pt x="56276" y="0"/>
                </a:lnTo>
                <a:lnTo>
                  <a:pt x="56523" y="0"/>
                </a:lnTo>
                <a:lnTo>
                  <a:pt x="56770" y="0"/>
                </a:lnTo>
                <a:lnTo>
                  <a:pt x="57265" y="0"/>
                </a:lnTo>
                <a:lnTo>
                  <a:pt x="57512" y="0"/>
                </a:lnTo>
                <a:lnTo>
                  <a:pt x="57759" y="0"/>
                </a:lnTo>
                <a:lnTo>
                  <a:pt x="58006" y="0"/>
                </a:lnTo>
                <a:lnTo>
                  <a:pt x="58253" y="0"/>
                </a:lnTo>
                <a:lnTo>
                  <a:pt x="58748" y="0"/>
                </a:lnTo>
                <a:lnTo>
                  <a:pt x="58995" y="0"/>
                </a:lnTo>
                <a:lnTo>
                  <a:pt x="59242" y="0"/>
                </a:lnTo>
                <a:lnTo>
                  <a:pt x="59490" y="0"/>
                </a:lnTo>
                <a:lnTo>
                  <a:pt x="60015" y="0"/>
                </a:lnTo>
                <a:lnTo>
                  <a:pt x="60262" y="2291"/>
                </a:lnTo>
                <a:lnTo>
                  <a:pt x="60509" y="3436"/>
                </a:lnTo>
                <a:lnTo>
                  <a:pt x="60757" y="4582"/>
                </a:lnTo>
                <a:lnTo>
                  <a:pt x="61004" y="6873"/>
                </a:lnTo>
                <a:lnTo>
                  <a:pt x="61498" y="8019"/>
                </a:lnTo>
                <a:lnTo>
                  <a:pt x="61746" y="9164"/>
                </a:lnTo>
                <a:lnTo>
                  <a:pt x="61993" y="11455"/>
                </a:lnTo>
                <a:lnTo>
                  <a:pt x="62240" y="12601"/>
                </a:lnTo>
                <a:lnTo>
                  <a:pt x="62487" y="13747"/>
                </a:lnTo>
                <a:lnTo>
                  <a:pt x="62982" y="16038"/>
                </a:lnTo>
                <a:lnTo>
                  <a:pt x="63229" y="17183"/>
                </a:lnTo>
                <a:lnTo>
                  <a:pt x="63476" y="18472"/>
                </a:lnTo>
                <a:lnTo>
                  <a:pt x="63723" y="19618"/>
                </a:lnTo>
                <a:lnTo>
                  <a:pt x="63971" y="21909"/>
                </a:lnTo>
                <a:lnTo>
                  <a:pt x="64496" y="23054"/>
                </a:lnTo>
                <a:lnTo>
                  <a:pt x="64743" y="24200"/>
                </a:lnTo>
                <a:lnTo>
                  <a:pt x="64990" y="25346"/>
                </a:lnTo>
                <a:lnTo>
                  <a:pt x="65238" y="26491"/>
                </a:lnTo>
                <a:lnTo>
                  <a:pt x="65485" y="27637"/>
                </a:lnTo>
                <a:lnTo>
                  <a:pt x="65979" y="28782"/>
                </a:lnTo>
                <a:lnTo>
                  <a:pt x="66227" y="29928"/>
                </a:lnTo>
                <a:lnTo>
                  <a:pt x="66474" y="32219"/>
                </a:lnTo>
                <a:lnTo>
                  <a:pt x="66721" y="33365"/>
                </a:lnTo>
                <a:lnTo>
                  <a:pt x="66968" y="34510"/>
                </a:lnTo>
                <a:lnTo>
                  <a:pt x="67463" y="35656"/>
                </a:lnTo>
                <a:lnTo>
                  <a:pt x="67710" y="36801"/>
                </a:lnTo>
                <a:lnTo>
                  <a:pt x="67957" y="37947"/>
                </a:lnTo>
                <a:lnTo>
                  <a:pt x="68204" y="39236"/>
                </a:lnTo>
                <a:lnTo>
                  <a:pt x="68452" y="40381"/>
                </a:lnTo>
                <a:lnTo>
                  <a:pt x="68977" y="41527"/>
                </a:lnTo>
                <a:lnTo>
                  <a:pt x="69224" y="42673"/>
                </a:lnTo>
                <a:lnTo>
                  <a:pt x="69472" y="43818"/>
                </a:lnTo>
                <a:lnTo>
                  <a:pt x="69719" y="44964"/>
                </a:lnTo>
                <a:lnTo>
                  <a:pt x="69966" y="46109"/>
                </a:lnTo>
                <a:lnTo>
                  <a:pt x="70460" y="47255"/>
                </a:lnTo>
                <a:lnTo>
                  <a:pt x="70708" y="47255"/>
                </a:lnTo>
                <a:lnTo>
                  <a:pt x="70955" y="48400"/>
                </a:lnTo>
                <a:lnTo>
                  <a:pt x="71202" y="49546"/>
                </a:lnTo>
                <a:lnTo>
                  <a:pt x="71449" y="50692"/>
                </a:lnTo>
                <a:lnTo>
                  <a:pt x="71944" y="51837"/>
                </a:lnTo>
                <a:lnTo>
                  <a:pt x="72191" y="52983"/>
                </a:lnTo>
                <a:lnTo>
                  <a:pt x="72438" y="54128"/>
                </a:lnTo>
                <a:lnTo>
                  <a:pt x="72686" y="55274"/>
                </a:lnTo>
                <a:lnTo>
                  <a:pt x="73211" y="55274"/>
                </a:lnTo>
                <a:lnTo>
                  <a:pt x="73458" y="56420"/>
                </a:lnTo>
                <a:lnTo>
                  <a:pt x="73705" y="57565"/>
                </a:lnTo>
                <a:lnTo>
                  <a:pt x="73953" y="58711"/>
                </a:lnTo>
                <a:lnTo>
                  <a:pt x="74200" y="60000"/>
                </a:lnTo>
                <a:lnTo>
                  <a:pt x="74694" y="60000"/>
                </a:lnTo>
                <a:lnTo>
                  <a:pt x="74942" y="61145"/>
                </a:lnTo>
                <a:lnTo>
                  <a:pt x="75189" y="62291"/>
                </a:lnTo>
                <a:lnTo>
                  <a:pt x="75436" y="63436"/>
                </a:lnTo>
                <a:lnTo>
                  <a:pt x="75683" y="63436"/>
                </a:lnTo>
                <a:lnTo>
                  <a:pt x="76178" y="64582"/>
                </a:lnTo>
                <a:lnTo>
                  <a:pt x="76425" y="65727"/>
                </a:lnTo>
                <a:lnTo>
                  <a:pt x="76672" y="65727"/>
                </a:lnTo>
                <a:lnTo>
                  <a:pt x="76919" y="66873"/>
                </a:lnTo>
                <a:lnTo>
                  <a:pt x="77167" y="68019"/>
                </a:lnTo>
                <a:lnTo>
                  <a:pt x="77692" y="69164"/>
                </a:lnTo>
                <a:lnTo>
                  <a:pt x="77939" y="69164"/>
                </a:lnTo>
                <a:lnTo>
                  <a:pt x="78186" y="70310"/>
                </a:lnTo>
                <a:lnTo>
                  <a:pt x="78434" y="71455"/>
                </a:lnTo>
                <a:lnTo>
                  <a:pt x="78681" y="71455"/>
                </a:lnTo>
                <a:lnTo>
                  <a:pt x="79175" y="72601"/>
                </a:lnTo>
                <a:lnTo>
                  <a:pt x="79423" y="72601"/>
                </a:lnTo>
                <a:lnTo>
                  <a:pt x="79670" y="73747"/>
                </a:lnTo>
                <a:lnTo>
                  <a:pt x="79917" y="74892"/>
                </a:lnTo>
                <a:lnTo>
                  <a:pt x="80164" y="74892"/>
                </a:lnTo>
                <a:lnTo>
                  <a:pt x="80659" y="76038"/>
                </a:lnTo>
                <a:lnTo>
                  <a:pt x="80906" y="77183"/>
                </a:lnTo>
                <a:lnTo>
                  <a:pt x="81153" y="77183"/>
                </a:lnTo>
                <a:lnTo>
                  <a:pt x="81400" y="78329"/>
                </a:lnTo>
                <a:lnTo>
                  <a:pt x="81648" y="78329"/>
                </a:lnTo>
                <a:lnTo>
                  <a:pt x="82173" y="79618"/>
                </a:lnTo>
                <a:lnTo>
                  <a:pt x="82420" y="79618"/>
                </a:lnTo>
                <a:lnTo>
                  <a:pt x="82668" y="80763"/>
                </a:lnTo>
                <a:lnTo>
                  <a:pt x="82915" y="80763"/>
                </a:lnTo>
                <a:lnTo>
                  <a:pt x="83162" y="81909"/>
                </a:lnTo>
                <a:lnTo>
                  <a:pt x="83656" y="83054"/>
                </a:lnTo>
                <a:lnTo>
                  <a:pt x="83904" y="83054"/>
                </a:lnTo>
                <a:lnTo>
                  <a:pt x="84151" y="84200"/>
                </a:lnTo>
                <a:lnTo>
                  <a:pt x="84398" y="84200"/>
                </a:lnTo>
                <a:lnTo>
                  <a:pt x="84893" y="85346"/>
                </a:lnTo>
                <a:lnTo>
                  <a:pt x="85140" y="85346"/>
                </a:lnTo>
                <a:lnTo>
                  <a:pt x="85387" y="86491"/>
                </a:lnTo>
                <a:lnTo>
                  <a:pt x="85634" y="86491"/>
                </a:lnTo>
                <a:lnTo>
                  <a:pt x="85882" y="87637"/>
                </a:lnTo>
                <a:lnTo>
                  <a:pt x="86407" y="87637"/>
                </a:lnTo>
                <a:lnTo>
                  <a:pt x="86654" y="88782"/>
                </a:lnTo>
                <a:lnTo>
                  <a:pt x="86901" y="88782"/>
                </a:lnTo>
                <a:lnTo>
                  <a:pt x="87149" y="88782"/>
                </a:lnTo>
                <a:lnTo>
                  <a:pt x="87396" y="89928"/>
                </a:lnTo>
                <a:lnTo>
                  <a:pt x="87890" y="89928"/>
                </a:lnTo>
                <a:lnTo>
                  <a:pt x="88138" y="91073"/>
                </a:lnTo>
                <a:lnTo>
                  <a:pt x="88385" y="91073"/>
                </a:lnTo>
                <a:lnTo>
                  <a:pt x="88632" y="92219"/>
                </a:lnTo>
                <a:lnTo>
                  <a:pt x="88879" y="92219"/>
                </a:lnTo>
                <a:lnTo>
                  <a:pt x="89374" y="92219"/>
                </a:lnTo>
                <a:lnTo>
                  <a:pt x="89621" y="93365"/>
                </a:lnTo>
                <a:lnTo>
                  <a:pt x="89868" y="93365"/>
                </a:lnTo>
                <a:lnTo>
                  <a:pt x="90115" y="94510"/>
                </a:lnTo>
                <a:lnTo>
                  <a:pt x="90363" y="94510"/>
                </a:lnTo>
                <a:lnTo>
                  <a:pt x="90888" y="94510"/>
                </a:lnTo>
                <a:lnTo>
                  <a:pt x="91135" y="95656"/>
                </a:lnTo>
                <a:lnTo>
                  <a:pt x="91382" y="95656"/>
                </a:lnTo>
                <a:lnTo>
                  <a:pt x="91630" y="96801"/>
                </a:lnTo>
                <a:lnTo>
                  <a:pt x="91877" y="96801"/>
                </a:lnTo>
                <a:lnTo>
                  <a:pt x="92371" y="96801"/>
                </a:lnTo>
                <a:lnTo>
                  <a:pt x="92619" y="97947"/>
                </a:lnTo>
                <a:lnTo>
                  <a:pt x="92866" y="97947"/>
                </a:lnTo>
                <a:lnTo>
                  <a:pt x="93113" y="97947"/>
                </a:lnTo>
                <a:lnTo>
                  <a:pt x="93360" y="99093"/>
                </a:lnTo>
                <a:lnTo>
                  <a:pt x="93855" y="99093"/>
                </a:lnTo>
                <a:lnTo>
                  <a:pt x="94102" y="99093"/>
                </a:lnTo>
                <a:lnTo>
                  <a:pt x="94349" y="100381"/>
                </a:lnTo>
                <a:lnTo>
                  <a:pt x="94596" y="100381"/>
                </a:lnTo>
                <a:lnTo>
                  <a:pt x="94844" y="100381"/>
                </a:lnTo>
                <a:lnTo>
                  <a:pt x="95369" y="101527"/>
                </a:lnTo>
                <a:lnTo>
                  <a:pt x="95616" y="101527"/>
                </a:lnTo>
                <a:lnTo>
                  <a:pt x="95864" y="101527"/>
                </a:lnTo>
                <a:lnTo>
                  <a:pt x="96111" y="102673"/>
                </a:lnTo>
                <a:lnTo>
                  <a:pt x="96605" y="102673"/>
                </a:lnTo>
                <a:lnTo>
                  <a:pt x="96852" y="102673"/>
                </a:lnTo>
                <a:lnTo>
                  <a:pt x="97100" y="103818"/>
                </a:lnTo>
                <a:lnTo>
                  <a:pt x="97347" y="103818"/>
                </a:lnTo>
                <a:lnTo>
                  <a:pt x="97594" y="103818"/>
                </a:lnTo>
                <a:lnTo>
                  <a:pt x="98089" y="104964"/>
                </a:lnTo>
                <a:lnTo>
                  <a:pt x="98336" y="104964"/>
                </a:lnTo>
                <a:lnTo>
                  <a:pt x="98583" y="104964"/>
                </a:lnTo>
                <a:lnTo>
                  <a:pt x="98830" y="104964"/>
                </a:lnTo>
                <a:lnTo>
                  <a:pt x="99078" y="106109"/>
                </a:lnTo>
                <a:lnTo>
                  <a:pt x="99603" y="106109"/>
                </a:lnTo>
                <a:lnTo>
                  <a:pt x="99850" y="106109"/>
                </a:lnTo>
                <a:lnTo>
                  <a:pt x="100097" y="106109"/>
                </a:lnTo>
                <a:lnTo>
                  <a:pt x="100345" y="107255"/>
                </a:lnTo>
                <a:lnTo>
                  <a:pt x="100592" y="107255"/>
                </a:lnTo>
                <a:lnTo>
                  <a:pt x="101086" y="107255"/>
                </a:lnTo>
                <a:lnTo>
                  <a:pt x="101334" y="108400"/>
                </a:lnTo>
                <a:lnTo>
                  <a:pt x="101581" y="108400"/>
                </a:lnTo>
                <a:lnTo>
                  <a:pt x="101828" y="108400"/>
                </a:lnTo>
                <a:lnTo>
                  <a:pt x="102075" y="108400"/>
                </a:lnTo>
                <a:lnTo>
                  <a:pt x="102570" y="108400"/>
                </a:lnTo>
                <a:lnTo>
                  <a:pt x="102817" y="109546"/>
                </a:lnTo>
                <a:lnTo>
                  <a:pt x="103064" y="109546"/>
                </a:lnTo>
                <a:lnTo>
                  <a:pt x="103311" y="109546"/>
                </a:lnTo>
                <a:lnTo>
                  <a:pt x="103559" y="109546"/>
                </a:lnTo>
                <a:lnTo>
                  <a:pt x="104084" y="110692"/>
                </a:lnTo>
                <a:lnTo>
                  <a:pt x="104331" y="110692"/>
                </a:lnTo>
                <a:lnTo>
                  <a:pt x="104578" y="110692"/>
                </a:lnTo>
                <a:lnTo>
                  <a:pt x="104826" y="110692"/>
                </a:lnTo>
                <a:lnTo>
                  <a:pt x="105073" y="111837"/>
                </a:lnTo>
                <a:lnTo>
                  <a:pt x="105567" y="111837"/>
                </a:lnTo>
                <a:lnTo>
                  <a:pt x="105815" y="111837"/>
                </a:lnTo>
                <a:lnTo>
                  <a:pt x="106062" y="111837"/>
                </a:lnTo>
                <a:lnTo>
                  <a:pt x="106309" y="111837"/>
                </a:lnTo>
                <a:lnTo>
                  <a:pt x="106556" y="112983"/>
                </a:lnTo>
                <a:lnTo>
                  <a:pt x="107051" y="112983"/>
                </a:lnTo>
                <a:lnTo>
                  <a:pt x="107298" y="112983"/>
                </a:lnTo>
                <a:lnTo>
                  <a:pt x="107545" y="112983"/>
                </a:lnTo>
                <a:lnTo>
                  <a:pt x="107792" y="112983"/>
                </a:lnTo>
                <a:lnTo>
                  <a:pt x="108287" y="114128"/>
                </a:lnTo>
                <a:lnTo>
                  <a:pt x="108565" y="114128"/>
                </a:lnTo>
                <a:lnTo>
                  <a:pt x="108812" y="114128"/>
                </a:lnTo>
                <a:lnTo>
                  <a:pt x="109060" y="114128"/>
                </a:lnTo>
                <a:lnTo>
                  <a:pt x="109307" y="114128"/>
                </a:lnTo>
                <a:lnTo>
                  <a:pt x="109801" y="114128"/>
                </a:lnTo>
                <a:lnTo>
                  <a:pt x="110048" y="115274"/>
                </a:lnTo>
                <a:lnTo>
                  <a:pt x="110296" y="115274"/>
                </a:lnTo>
                <a:lnTo>
                  <a:pt x="110543" y="115274"/>
                </a:lnTo>
                <a:lnTo>
                  <a:pt x="110790" y="115274"/>
                </a:lnTo>
                <a:lnTo>
                  <a:pt x="111285" y="115274"/>
                </a:lnTo>
                <a:lnTo>
                  <a:pt x="111532" y="115274"/>
                </a:lnTo>
                <a:lnTo>
                  <a:pt x="111779" y="116420"/>
                </a:lnTo>
                <a:lnTo>
                  <a:pt x="112026" y="116420"/>
                </a:lnTo>
                <a:lnTo>
                  <a:pt x="112274" y="116420"/>
                </a:lnTo>
                <a:lnTo>
                  <a:pt x="112768" y="116420"/>
                </a:lnTo>
                <a:lnTo>
                  <a:pt x="113046" y="116420"/>
                </a:lnTo>
                <a:lnTo>
                  <a:pt x="113293" y="116420"/>
                </a:lnTo>
                <a:lnTo>
                  <a:pt x="113541" y="117565"/>
                </a:lnTo>
                <a:lnTo>
                  <a:pt x="113788" y="117565"/>
                </a:lnTo>
                <a:lnTo>
                  <a:pt x="114282" y="117565"/>
                </a:lnTo>
                <a:lnTo>
                  <a:pt x="114530" y="117565"/>
                </a:lnTo>
                <a:lnTo>
                  <a:pt x="114777" y="117565"/>
                </a:lnTo>
                <a:lnTo>
                  <a:pt x="115024" y="117565"/>
                </a:lnTo>
                <a:lnTo>
                  <a:pt x="115271" y="117565"/>
                </a:lnTo>
                <a:lnTo>
                  <a:pt x="115766" y="118711"/>
                </a:lnTo>
                <a:lnTo>
                  <a:pt x="116013" y="118711"/>
                </a:lnTo>
                <a:lnTo>
                  <a:pt x="116260" y="118711"/>
                </a:lnTo>
                <a:lnTo>
                  <a:pt x="116507" y="118711"/>
                </a:lnTo>
                <a:lnTo>
                  <a:pt x="116755" y="118711"/>
                </a:lnTo>
                <a:lnTo>
                  <a:pt x="117249" y="118711"/>
                </a:lnTo>
                <a:lnTo>
                  <a:pt x="117527" y="118711"/>
                </a:lnTo>
                <a:lnTo>
                  <a:pt x="117774" y="118711"/>
                </a:lnTo>
                <a:lnTo>
                  <a:pt x="118022" y="120000"/>
                </a:lnTo>
                <a:lnTo>
                  <a:pt x="118269" y="120000"/>
                </a:lnTo>
                <a:lnTo>
                  <a:pt x="118763" y="120000"/>
                </a:lnTo>
                <a:lnTo>
                  <a:pt x="119011" y="120000"/>
                </a:lnTo>
                <a:lnTo>
                  <a:pt x="119258" y="120000"/>
                </a:lnTo>
                <a:lnTo>
                  <a:pt x="119505" y="120000"/>
                </a:lnTo>
                <a:lnTo>
                  <a:pt x="120000" y="120000"/>
                </a:lnTo>
              </a:path>
            </a:pathLst>
          </a:custGeom>
          <a:noFill/>
          <a:ln w="38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a:ea typeface="Times"/>
              <a:cs typeface="Times"/>
              <a:sym typeface="Times"/>
            </a:endParaRPr>
          </a:p>
        </p:txBody>
      </p:sp>
      <p:sp>
        <p:nvSpPr>
          <p:cNvPr id="441" name="Shape 441"/>
          <p:cNvSpPr/>
          <p:nvPr/>
        </p:nvSpPr>
        <p:spPr>
          <a:xfrm>
            <a:off x="1219203" y="4684435"/>
            <a:ext cx="6164263" cy="1125539"/>
          </a:xfrm>
          <a:custGeom>
            <a:avLst/>
            <a:gdLst/>
            <a:ahLst/>
            <a:cxnLst/>
            <a:rect l="0" t="0" r="0" b="0"/>
            <a:pathLst>
              <a:path w="120000" h="120000" extrusionOk="0">
                <a:moveTo>
                  <a:pt x="0" y="72270"/>
                </a:moveTo>
                <a:lnTo>
                  <a:pt x="247" y="72270"/>
                </a:lnTo>
                <a:lnTo>
                  <a:pt x="494" y="72270"/>
                </a:lnTo>
                <a:lnTo>
                  <a:pt x="741" y="72270"/>
                </a:lnTo>
                <a:lnTo>
                  <a:pt x="988" y="72270"/>
                </a:lnTo>
                <a:lnTo>
                  <a:pt x="1483" y="72270"/>
                </a:lnTo>
                <a:lnTo>
                  <a:pt x="1730" y="72270"/>
                </a:lnTo>
                <a:lnTo>
                  <a:pt x="2008" y="72270"/>
                </a:lnTo>
                <a:lnTo>
                  <a:pt x="2255" y="72270"/>
                </a:lnTo>
                <a:lnTo>
                  <a:pt x="2503" y="72270"/>
                </a:lnTo>
                <a:lnTo>
                  <a:pt x="2997" y="72270"/>
                </a:lnTo>
                <a:lnTo>
                  <a:pt x="3244" y="70916"/>
                </a:lnTo>
                <a:lnTo>
                  <a:pt x="3492" y="70916"/>
                </a:lnTo>
                <a:lnTo>
                  <a:pt x="3739" y="70916"/>
                </a:lnTo>
                <a:lnTo>
                  <a:pt x="3986" y="70916"/>
                </a:lnTo>
                <a:lnTo>
                  <a:pt x="4481" y="70916"/>
                </a:lnTo>
                <a:lnTo>
                  <a:pt x="4728" y="70916"/>
                </a:lnTo>
                <a:lnTo>
                  <a:pt x="4975" y="70916"/>
                </a:lnTo>
                <a:lnTo>
                  <a:pt x="5222" y="69393"/>
                </a:lnTo>
                <a:lnTo>
                  <a:pt x="5469" y="69393"/>
                </a:lnTo>
                <a:lnTo>
                  <a:pt x="5964" y="70916"/>
                </a:lnTo>
                <a:lnTo>
                  <a:pt x="6211" y="70916"/>
                </a:lnTo>
                <a:lnTo>
                  <a:pt x="6489" y="70916"/>
                </a:lnTo>
                <a:lnTo>
                  <a:pt x="6737" y="70916"/>
                </a:lnTo>
                <a:lnTo>
                  <a:pt x="6984" y="69393"/>
                </a:lnTo>
                <a:lnTo>
                  <a:pt x="7478" y="69393"/>
                </a:lnTo>
                <a:lnTo>
                  <a:pt x="7725" y="69393"/>
                </a:lnTo>
                <a:lnTo>
                  <a:pt x="7973" y="69393"/>
                </a:lnTo>
                <a:lnTo>
                  <a:pt x="8220" y="69393"/>
                </a:lnTo>
                <a:lnTo>
                  <a:pt x="8467" y="68039"/>
                </a:lnTo>
                <a:lnTo>
                  <a:pt x="8962" y="68039"/>
                </a:lnTo>
                <a:lnTo>
                  <a:pt x="9209" y="68039"/>
                </a:lnTo>
                <a:lnTo>
                  <a:pt x="9456" y="68039"/>
                </a:lnTo>
                <a:lnTo>
                  <a:pt x="9703" y="68039"/>
                </a:lnTo>
                <a:lnTo>
                  <a:pt x="9951" y="66685"/>
                </a:lnTo>
                <a:lnTo>
                  <a:pt x="10445" y="66685"/>
                </a:lnTo>
                <a:lnTo>
                  <a:pt x="10692" y="66685"/>
                </a:lnTo>
                <a:lnTo>
                  <a:pt x="10970" y="66685"/>
                </a:lnTo>
                <a:lnTo>
                  <a:pt x="11218" y="66685"/>
                </a:lnTo>
                <a:lnTo>
                  <a:pt x="11465" y="66685"/>
                </a:lnTo>
                <a:lnTo>
                  <a:pt x="11959" y="65331"/>
                </a:lnTo>
                <a:lnTo>
                  <a:pt x="12207" y="65331"/>
                </a:lnTo>
                <a:lnTo>
                  <a:pt x="12454" y="65331"/>
                </a:lnTo>
                <a:lnTo>
                  <a:pt x="12701" y="63977"/>
                </a:lnTo>
                <a:lnTo>
                  <a:pt x="13195" y="63977"/>
                </a:lnTo>
                <a:lnTo>
                  <a:pt x="13443" y="63977"/>
                </a:lnTo>
                <a:lnTo>
                  <a:pt x="13690" y="62623"/>
                </a:lnTo>
                <a:lnTo>
                  <a:pt x="13937" y="62623"/>
                </a:lnTo>
                <a:lnTo>
                  <a:pt x="14184" y="62623"/>
                </a:lnTo>
                <a:lnTo>
                  <a:pt x="14679" y="62623"/>
                </a:lnTo>
                <a:lnTo>
                  <a:pt x="14926" y="61269"/>
                </a:lnTo>
                <a:lnTo>
                  <a:pt x="15204" y="61269"/>
                </a:lnTo>
                <a:lnTo>
                  <a:pt x="15451" y="61269"/>
                </a:lnTo>
                <a:lnTo>
                  <a:pt x="15699" y="59915"/>
                </a:lnTo>
                <a:lnTo>
                  <a:pt x="16193" y="59915"/>
                </a:lnTo>
                <a:lnTo>
                  <a:pt x="16440" y="59915"/>
                </a:lnTo>
                <a:lnTo>
                  <a:pt x="16688" y="58561"/>
                </a:lnTo>
                <a:lnTo>
                  <a:pt x="16935" y="58561"/>
                </a:lnTo>
                <a:lnTo>
                  <a:pt x="17182" y="58561"/>
                </a:lnTo>
                <a:lnTo>
                  <a:pt x="17677" y="58561"/>
                </a:lnTo>
                <a:lnTo>
                  <a:pt x="17924" y="57207"/>
                </a:lnTo>
                <a:lnTo>
                  <a:pt x="18171" y="57207"/>
                </a:lnTo>
                <a:lnTo>
                  <a:pt x="18418" y="57207"/>
                </a:lnTo>
                <a:lnTo>
                  <a:pt x="18665" y="57207"/>
                </a:lnTo>
                <a:lnTo>
                  <a:pt x="19160" y="55853"/>
                </a:lnTo>
                <a:lnTo>
                  <a:pt x="19407" y="55853"/>
                </a:lnTo>
                <a:lnTo>
                  <a:pt x="19685" y="55853"/>
                </a:lnTo>
                <a:lnTo>
                  <a:pt x="19933" y="55853"/>
                </a:lnTo>
                <a:lnTo>
                  <a:pt x="20180" y="54499"/>
                </a:lnTo>
                <a:lnTo>
                  <a:pt x="20674" y="54499"/>
                </a:lnTo>
                <a:lnTo>
                  <a:pt x="20921" y="54499"/>
                </a:lnTo>
                <a:lnTo>
                  <a:pt x="21169" y="53145"/>
                </a:lnTo>
                <a:lnTo>
                  <a:pt x="21416" y="53145"/>
                </a:lnTo>
                <a:lnTo>
                  <a:pt x="21663" y="53145"/>
                </a:lnTo>
                <a:lnTo>
                  <a:pt x="22158" y="53145"/>
                </a:lnTo>
                <a:lnTo>
                  <a:pt x="22405" y="53145"/>
                </a:lnTo>
                <a:lnTo>
                  <a:pt x="22652" y="51791"/>
                </a:lnTo>
                <a:lnTo>
                  <a:pt x="22899" y="51791"/>
                </a:lnTo>
                <a:lnTo>
                  <a:pt x="23147" y="51791"/>
                </a:lnTo>
                <a:lnTo>
                  <a:pt x="23641" y="51791"/>
                </a:lnTo>
                <a:lnTo>
                  <a:pt x="23888" y="50437"/>
                </a:lnTo>
                <a:lnTo>
                  <a:pt x="24166" y="50437"/>
                </a:lnTo>
                <a:lnTo>
                  <a:pt x="24414" y="50437"/>
                </a:lnTo>
                <a:lnTo>
                  <a:pt x="24908" y="49083"/>
                </a:lnTo>
                <a:lnTo>
                  <a:pt x="25155" y="49083"/>
                </a:lnTo>
                <a:lnTo>
                  <a:pt x="25403" y="47729"/>
                </a:lnTo>
                <a:lnTo>
                  <a:pt x="25650" y="47729"/>
                </a:lnTo>
                <a:lnTo>
                  <a:pt x="25897" y="47729"/>
                </a:lnTo>
                <a:lnTo>
                  <a:pt x="26391" y="46375"/>
                </a:lnTo>
                <a:lnTo>
                  <a:pt x="26639" y="46375"/>
                </a:lnTo>
                <a:lnTo>
                  <a:pt x="26886" y="46375"/>
                </a:lnTo>
                <a:lnTo>
                  <a:pt x="27133" y="44851"/>
                </a:lnTo>
                <a:lnTo>
                  <a:pt x="27380" y="44851"/>
                </a:lnTo>
                <a:lnTo>
                  <a:pt x="27875" y="44851"/>
                </a:lnTo>
                <a:lnTo>
                  <a:pt x="28122" y="43497"/>
                </a:lnTo>
                <a:lnTo>
                  <a:pt x="28369" y="43497"/>
                </a:lnTo>
                <a:lnTo>
                  <a:pt x="28647" y="43497"/>
                </a:lnTo>
                <a:lnTo>
                  <a:pt x="28895" y="42143"/>
                </a:lnTo>
                <a:lnTo>
                  <a:pt x="29389" y="42143"/>
                </a:lnTo>
                <a:lnTo>
                  <a:pt x="29636" y="42143"/>
                </a:lnTo>
                <a:lnTo>
                  <a:pt x="29884" y="40789"/>
                </a:lnTo>
                <a:lnTo>
                  <a:pt x="30131" y="40789"/>
                </a:lnTo>
                <a:lnTo>
                  <a:pt x="30378" y="40789"/>
                </a:lnTo>
                <a:lnTo>
                  <a:pt x="30873" y="39435"/>
                </a:lnTo>
                <a:lnTo>
                  <a:pt x="31120" y="39435"/>
                </a:lnTo>
                <a:lnTo>
                  <a:pt x="31367" y="39435"/>
                </a:lnTo>
                <a:lnTo>
                  <a:pt x="31614" y="38081"/>
                </a:lnTo>
                <a:lnTo>
                  <a:pt x="31861" y="38081"/>
                </a:lnTo>
                <a:lnTo>
                  <a:pt x="32356" y="38081"/>
                </a:lnTo>
                <a:lnTo>
                  <a:pt x="32603" y="36727"/>
                </a:lnTo>
                <a:lnTo>
                  <a:pt x="32850" y="36727"/>
                </a:lnTo>
                <a:lnTo>
                  <a:pt x="33129" y="36727"/>
                </a:lnTo>
                <a:lnTo>
                  <a:pt x="33376" y="36727"/>
                </a:lnTo>
                <a:lnTo>
                  <a:pt x="33870" y="35373"/>
                </a:lnTo>
                <a:lnTo>
                  <a:pt x="34117" y="35373"/>
                </a:lnTo>
                <a:lnTo>
                  <a:pt x="34365" y="35373"/>
                </a:lnTo>
                <a:lnTo>
                  <a:pt x="34612" y="35373"/>
                </a:lnTo>
                <a:lnTo>
                  <a:pt x="34859" y="34019"/>
                </a:lnTo>
                <a:lnTo>
                  <a:pt x="35354" y="34019"/>
                </a:lnTo>
                <a:lnTo>
                  <a:pt x="35601" y="34019"/>
                </a:lnTo>
                <a:lnTo>
                  <a:pt x="35848" y="32665"/>
                </a:lnTo>
                <a:lnTo>
                  <a:pt x="36095" y="32665"/>
                </a:lnTo>
                <a:lnTo>
                  <a:pt x="36590" y="32665"/>
                </a:lnTo>
                <a:lnTo>
                  <a:pt x="36837" y="31311"/>
                </a:lnTo>
                <a:lnTo>
                  <a:pt x="37084" y="29957"/>
                </a:lnTo>
                <a:lnTo>
                  <a:pt x="37331" y="29957"/>
                </a:lnTo>
                <a:lnTo>
                  <a:pt x="37610" y="28603"/>
                </a:lnTo>
                <a:lnTo>
                  <a:pt x="38104" y="27249"/>
                </a:lnTo>
                <a:lnTo>
                  <a:pt x="38351" y="27249"/>
                </a:lnTo>
                <a:lnTo>
                  <a:pt x="38599" y="25895"/>
                </a:lnTo>
                <a:lnTo>
                  <a:pt x="38846" y="25895"/>
                </a:lnTo>
                <a:lnTo>
                  <a:pt x="39093" y="24541"/>
                </a:lnTo>
                <a:lnTo>
                  <a:pt x="39587" y="23187"/>
                </a:lnTo>
                <a:lnTo>
                  <a:pt x="39835" y="23187"/>
                </a:lnTo>
                <a:lnTo>
                  <a:pt x="40082" y="21833"/>
                </a:lnTo>
                <a:lnTo>
                  <a:pt x="40329" y="21833"/>
                </a:lnTo>
                <a:lnTo>
                  <a:pt x="40576" y="20310"/>
                </a:lnTo>
                <a:lnTo>
                  <a:pt x="41071" y="18956"/>
                </a:lnTo>
                <a:lnTo>
                  <a:pt x="41318" y="18956"/>
                </a:lnTo>
                <a:lnTo>
                  <a:pt x="41565" y="17602"/>
                </a:lnTo>
                <a:lnTo>
                  <a:pt x="41843" y="16248"/>
                </a:lnTo>
                <a:lnTo>
                  <a:pt x="42091" y="16248"/>
                </a:lnTo>
                <a:lnTo>
                  <a:pt x="42585" y="14894"/>
                </a:lnTo>
                <a:lnTo>
                  <a:pt x="42832" y="14894"/>
                </a:lnTo>
                <a:lnTo>
                  <a:pt x="43080" y="13540"/>
                </a:lnTo>
                <a:lnTo>
                  <a:pt x="43327" y="12186"/>
                </a:lnTo>
                <a:lnTo>
                  <a:pt x="43574" y="12186"/>
                </a:lnTo>
                <a:lnTo>
                  <a:pt x="44069" y="10832"/>
                </a:lnTo>
                <a:lnTo>
                  <a:pt x="44316" y="10832"/>
                </a:lnTo>
                <a:lnTo>
                  <a:pt x="44563" y="9478"/>
                </a:lnTo>
                <a:lnTo>
                  <a:pt x="44810" y="8124"/>
                </a:lnTo>
                <a:lnTo>
                  <a:pt x="45057" y="8124"/>
                </a:lnTo>
                <a:lnTo>
                  <a:pt x="45552" y="6770"/>
                </a:lnTo>
                <a:lnTo>
                  <a:pt x="45799" y="5416"/>
                </a:lnTo>
                <a:lnTo>
                  <a:pt x="46046" y="5416"/>
                </a:lnTo>
                <a:lnTo>
                  <a:pt x="46325" y="4062"/>
                </a:lnTo>
                <a:lnTo>
                  <a:pt x="46572" y="4062"/>
                </a:lnTo>
                <a:lnTo>
                  <a:pt x="47066" y="2708"/>
                </a:lnTo>
                <a:lnTo>
                  <a:pt x="47313" y="1354"/>
                </a:lnTo>
                <a:lnTo>
                  <a:pt x="47561" y="1354"/>
                </a:lnTo>
                <a:lnTo>
                  <a:pt x="47808" y="0"/>
                </a:lnTo>
                <a:lnTo>
                  <a:pt x="48302" y="0"/>
                </a:lnTo>
                <a:lnTo>
                  <a:pt x="48550" y="0"/>
                </a:lnTo>
                <a:lnTo>
                  <a:pt x="48797" y="0"/>
                </a:lnTo>
                <a:lnTo>
                  <a:pt x="49044" y="0"/>
                </a:lnTo>
                <a:lnTo>
                  <a:pt x="49291" y="0"/>
                </a:lnTo>
                <a:lnTo>
                  <a:pt x="49786" y="0"/>
                </a:lnTo>
                <a:lnTo>
                  <a:pt x="50033" y="0"/>
                </a:lnTo>
                <a:lnTo>
                  <a:pt x="50280" y="0"/>
                </a:lnTo>
                <a:lnTo>
                  <a:pt x="50527" y="0"/>
                </a:lnTo>
                <a:lnTo>
                  <a:pt x="50806" y="0"/>
                </a:lnTo>
                <a:lnTo>
                  <a:pt x="51300" y="0"/>
                </a:lnTo>
                <a:lnTo>
                  <a:pt x="51547" y="0"/>
                </a:lnTo>
                <a:lnTo>
                  <a:pt x="51795" y="0"/>
                </a:lnTo>
                <a:lnTo>
                  <a:pt x="52042" y="0"/>
                </a:lnTo>
                <a:lnTo>
                  <a:pt x="52289" y="0"/>
                </a:lnTo>
                <a:lnTo>
                  <a:pt x="52783" y="0"/>
                </a:lnTo>
                <a:lnTo>
                  <a:pt x="53031" y="0"/>
                </a:lnTo>
                <a:lnTo>
                  <a:pt x="53278" y="0"/>
                </a:lnTo>
                <a:lnTo>
                  <a:pt x="53525" y="0"/>
                </a:lnTo>
                <a:lnTo>
                  <a:pt x="53772" y="0"/>
                </a:lnTo>
                <a:lnTo>
                  <a:pt x="54267" y="0"/>
                </a:lnTo>
                <a:lnTo>
                  <a:pt x="54514" y="0"/>
                </a:lnTo>
                <a:lnTo>
                  <a:pt x="54761" y="0"/>
                </a:lnTo>
                <a:lnTo>
                  <a:pt x="55009" y="0"/>
                </a:lnTo>
                <a:lnTo>
                  <a:pt x="55287" y="0"/>
                </a:lnTo>
                <a:lnTo>
                  <a:pt x="55781" y="0"/>
                </a:lnTo>
                <a:lnTo>
                  <a:pt x="56028" y="0"/>
                </a:lnTo>
                <a:lnTo>
                  <a:pt x="56276" y="0"/>
                </a:lnTo>
                <a:lnTo>
                  <a:pt x="56523" y="0"/>
                </a:lnTo>
                <a:lnTo>
                  <a:pt x="56770" y="0"/>
                </a:lnTo>
                <a:lnTo>
                  <a:pt x="57265" y="0"/>
                </a:lnTo>
                <a:lnTo>
                  <a:pt x="57512" y="0"/>
                </a:lnTo>
                <a:lnTo>
                  <a:pt x="57759" y="0"/>
                </a:lnTo>
                <a:lnTo>
                  <a:pt x="58006" y="0"/>
                </a:lnTo>
                <a:lnTo>
                  <a:pt x="58253" y="0"/>
                </a:lnTo>
                <a:lnTo>
                  <a:pt x="58748" y="0"/>
                </a:lnTo>
                <a:lnTo>
                  <a:pt x="58995" y="0"/>
                </a:lnTo>
                <a:lnTo>
                  <a:pt x="59242" y="0"/>
                </a:lnTo>
                <a:lnTo>
                  <a:pt x="59490" y="0"/>
                </a:lnTo>
                <a:lnTo>
                  <a:pt x="60015" y="0"/>
                </a:lnTo>
                <a:lnTo>
                  <a:pt x="60262" y="1354"/>
                </a:lnTo>
                <a:lnTo>
                  <a:pt x="60509" y="2708"/>
                </a:lnTo>
                <a:lnTo>
                  <a:pt x="60757" y="4062"/>
                </a:lnTo>
                <a:lnTo>
                  <a:pt x="61004" y="5416"/>
                </a:lnTo>
                <a:lnTo>
                  <a:pt x="61498" y="5416"/>
                </a:lnTo>
                <a:lnTo>
                  <a:pt x="61746" y="6770"/>
                </a:lnTo>
                <a:lnTo>
                  <a:pt x="61993" y="8124"/>
                </a:lnTo>
                <a:lnTo>
                  <a:pt x="62240" y="9478"/>
                </a:lnTo>
                <a:lnTo>
                  <a:pt x="62487" y="10832"/>
                </a:lnTo>
                <a:lnTo>
                  <a:pt x="62982" y="10832"/>
                </a:lnTo>
                <a:lnTo>
                  <a:pt x="63229" y="12186"/>
                </a:lnTo>
                <a:lnTo>
                  <a:pt x="63476" y="13540"/>
                </a:lnTo>
                <a:lnTo>
                  <a:pt x="63723" y="14894"/>
                </a:lnTo>
                <a:lnTo>
                  <a:pt x="63971" y="16248"/>
                </a:lnTo>
                <a:lnTo>
                  <a:pt x="64496" y="16248"/>
                </a:lnTo>
                <a:lnTo>
                  <a:pt x="64743" y="17602"/>
                </a:lnTo>
                <a:lnTo>
                  <a:pt x="64990" y="18956"/>
                </a:lnTo>
                <a:lnTo>
                  <a:pt x="65238" y="20310"/>
                </a:lnTo>
                <a:lnTo>
                  <a:pt x="65485" y="20310"/>
                </a:lnTo>
                <a:lnTo>
                  <a:pt x="65979" y="21833"/>
                </a:lnTo>
                <a:lnTo>
                  <a:pt x="66227" y="23187"/>
                </a:lnTo>
                <a:lnTo>
                  <a:pt x="66474" y="23187"/>
                </a:lnTo>
                <a:lnTo>
                  <a:pt x="66721" y="24541"/>
                </a:lnTo>
                <a:lnTo>
                  <a:pt x="66968" y="25895"/>
                </a:lnTo>
                <a:lnTo>
                  <a:pt x="67463" y="27249"/>
                </a:lnTo>
                <a:lnTo>
                  <a:pt x="67710" y="27249"/>
                </a:lnTo>
                <a:lnTo>
                  <a:pt x="67957" y="28603"/>
                </a:lnTo>
                <a:lnTo>
                  <a:pt x="68204" y="29957"/>
                </a:lnTo>
                <a:lnTo>
                  <a:pt x="68452" y="29957"/>
                </a:lnTo>
                <a:lnTo>
                  <a:pt x="68977" y="31311"/>
                </a:lnTo>
                <a:lnTo>
                  <a:pt x="69224" y="32665"/>
                </a:lnTo>
                <a:lnTo>
                  <a:pt x="69472" y="32665"/>
                </a:lnTo>
                <a:lnTo>
                  <a:pt x="69719" y="34019"/>
                </a:lnTo>
                <a:lnTo>
                  <a:pt x="69966" y="35373"/>
                </a:lnTo>
                <a:lnTo>
                  <a:pt x="70460" y="35373"/>
                </a:lnTo>
                <a:lnTo>
                  <a:pt x="70708" y="36727"/>
                </a:lnTo>
                <a:lnTo>
                  <a:pt x="70955" y="38081"/>
                </a:lnTo>
                <a:lnTo>
                  <a:pt x="71202" y="38081"/>
                </a:lnTo>
                <a:lnTo>
                  <a:pt x="71449" y="39435"/>
                </a:lnTo>
                <a:lnTo>
                  <a:pt x="71944" y="40789"/>
                </a:lnTo>
                <a:lnTo>
                  <a:pt x="72191" y="40789"/>
                </a:lnTo>
                <a:lnTo>
                  <a:pt x="72438" y="42143"/>
                </a:lnTo>
                <a:lnTo>
                  <a:pt x="72686" y="43497"/>
                </a:lnTo>
                <a:lnTo>
                  <a:pt x="73211" y="43497"/>
                </a:lnTo>
                <a:lnTo>
                  <a:pt x="73458" y="44851"/>
                </a:lnTo>
                <a:lnTo>
                  <a:pt x="73705" y="44851"/>
                </a:lnTo>
                <a:lnTo>
                  <a:pt x="73953" y="46375"/>
                </a:lnTo>
                <a:lnTo>
                  <a:pt x="74200" y="47729"/>
                </a:lnTo>
                <a:lnTo>
                  <a:pt x="74694" y="47729"/>
                </a:lnTo>
                <a:lnTo>
                  <a:pt x="74942" y="49083"/>
                </a:lnTo>
                <a:lnTo>
                  <a:pt x="75189" y="49083"/>
                </a:lnTo>
                <a:lnTo>
                  <a:pt x="75436" y="50437"/>
                </a:lnTo>
                <a:lnTo>
                  <a:pt x="75683" y="50437"/>
                </a:lnTo>
                <a:lnTo>
                  <a:pt x="76178" y="51791"/>
                </a:lnTo>
                <a:lnTo>
                  <a:pt x="76425" y="53145"/>
                </a:lnTo>
                <a:lnTo>
                  <a:pt x="76672" y="53145"/>
                </a:lnTo>
                <a:lnTo>
                  <a:pt x="76919" y="54499"/>
                </a:lnTo>
                <a:lnTo>
                  <a:pt x="77167" y="54499"/>
                </a:lnTo>
                <a:lnTo>
                  <a:pt x="77692" y="55853"/>
                </a:lnTo>
                <a:lnTo>
                  <a:pt x="77939" y="55853"/>
                </a:lnTo>
                <a:lnTo>
                  <a:pt x="78186" y="57207"/>
                </a:lnTo>
                <a:lnTo>
                  <a:pt x="78434" y="57207"/>
                </a:lnTo>
                <a:lnTo>
                  <a:pt x="78681" y="58561"/>
                </a:lnTo>
                <a:lnTo>
                  <a:pt x="79175" y="59915"/>
                </a:lnTo>
                <a:lnTo>
                  <a:pt x="79423" y="59915"/>
                </a:lnTo>
                <a:lnTo>
                  <a:pt x="79670" y="61269"/>
                </a:lnTo>
                <a:lnTo>
                  <a:pt x="79917" y="61269"/>
                </a:lnTo>
                <a:lnTo>
                  <a:pt x="80164" y="62623"/>
                </a:lnTo>
                <a:lnTo>
                  <a:pt x="80659" y="62623"/>
                </a:lnTo>
                <a:lnTo>
                  <a:pt x="80906" y="63977"/>
                </a:lnTo>
                <a:lnTo>
                  <a:pt x="81153" y="63977"/>
                </a:lnTo>
                <a:lnTo>
                  <a:pt x="81400" y="65331"/>
                </a:lnTo>
                <a:lnTo>
                  <a:pt x="81648" y="65331"/>
                </a:lnTo>
                <a:lnTo>
                  <a:pt x="82173" y="66685"/>
                </a:lnTo>
                <a:lnTo>
                  <a:pt x="82420" y="66685"/>
                </a:lnTo>
                <a:lnTo>
                  <a:pt x="82668" y="68039"/>
                </a:lnTo>
                <a:lnTo>
                  <a:pt x="82915" y="68039"/>
                </a:lnTo>
                <a:lnTo>
                  <a:pt x="83162" y="69393"/>
                </a:lnTo>
                <a:lnTo>
                  <a:pt x="83656" y="69393"/>
                </a:lnTo>
                <a:lnTo>
                  <a:pt x="83904" y="69393"/>
                </a:lnTo>
                <a:lnTo>
                  <a:pt x="84151" y="70916"/>
                </a:lnTo>
                <a:lnTo>
                  <a:pt x="84398" y="70916"/>
                </a:lnTo>
                <a:lnTo>
                  <a:pt x="84893" y="72270"/>
                </a:lnTo>
                <a:lnTo>
                  <a:pt x="85140" y="72270"/>
                </a:lnTo>
                <a:lnTo>
                  <a:pt x="85387" y="73624"/>
                </a:lnTo>
                <a:lnTo>
                  <a:pt x="85634" y="73624"/>
                </a:lnTo>
                <a:lnTo>
                  <a:pt x="85882" y="74978"/>
                </a:lnTo>
                <a:lnTo>
                  <a:pt x="86407" y="74978"/>
                </a:lnTo>
                <a:lnTo>
                  <a:pt x="86654" y="76332"/>
                </a:lnTo>
                <a:lnTo>
                  <a:pt x="86901" y="76332"/>
                </a:lnTo>
                <a:lnTo>
                  <a:pt x="87149" y="76332"/>
                </a:lnTo>
                <a:lnTo>
                  <a:pt x="87396" y="77686"/>
                </a:lnTo>
                <a:lnTo>
                  <a:pt x="87890" y="77686"/>
                </a:lnTo>
                <a:lnTo>
                  <a:pt x="88138" y="79040"/>
                </a:lnTo>
                <a:lnTo>
                  <a:pt x="88385" y="79040"/>
                </a:lnTo>
                <a:lnTo>
                  <a:pt x="88632" y="79040"/>
                </a:lnTo>
                <a:lnTo>
                  <a:pt x="88879" y="80394"/>
                </a:lnTo>
                <a:lnTo>
                  <a:pt x="89374" y="80394"/>
                </a:lnTo>
                <a:lnTo>
                  <a:pt x="89621" y="81748"/>
                </a:lnTo>
                <a:lnTo>
                  <a:pt x="89868" y="81748"/>
                </a:lnTo>
                <a:lnTo>
                  <a:pt x="90115" y="83102"/>
                </a:lnTo>
                <a:lnTo>
                  <a:pt x="90363" y="83102"/>
                </a:lnTo>
                <a:lnTo>
                  <a:pt x="90888" y="83102"/>
                </a:lnTo>
                <a:lnTo>
                  <a:pt x="91135" y="84456"/>
                </a:lnTo>
                <a:lnTo>
                  <a:pt x="91382" y="84456"/>
                </a:lnTo>
                <a:lnTo>
                  <a:pt x="91630" y="84456"/>
                </a:lnTo>
                <a:lnTo>
                  <a:pt x="91877" y="85811"/>
                </a:lnTo>
                <a:lnTo>
                  <a:pt x="92371" y="85811"/>
                </a:lnTo>
                <a:lnTo>
                  <a:pt x="92619" y="87165"/>
                </a:lnTo>
                <a:lnTo>
                  <a:pt x="92866" y="87165"/>
                </a:lnTo>
                <a:lnTo>
                  <a:pt x="93113" y="87165"/>
                </a:lnTo>
                <a:lnTo>
                  <a:pt x="93360" y="88519"/>
                </a:lnTo>
                <a:lnTo>
                  <a:pt x="93855" y="88519"/>
                </a:lnTo>
                <a:lnTo>
                  <a:pt x="94102" y="88519"/>
                </a:lnTo>
                <a:lnTo>
                  <a:pt x="94349" y="89873"/>
                </a:lnTo>
                <a:lnTo>
                  <a:pt x="94596" y="89873"/>
                </a:lnTo>
                <a:lnTo>
                  <a:pt x="94844" y="91227"/>
                </a:lnTo>
                <a:lnTo>
                  <a:pt x="95369" y="91227"/>
                </a:lnTo>
                <a:lnTo>
                  <a:pt x="95616" y="91227"/>
                </a:lnTo>
                <a:lnTo>
                  <a:pt x="95864" y="92581"/>
                </a:lnTo>
                <a:lnTo>
                  <a:pt x="96111" y="92581"/>
                </a:lnTo>
                <a:lnTo>
                  <a:pt x="96605" y="92581"/>
                </a:lnTo>
                <a:lnTo>
                  <a:pt x="96852" y="94104"/>
                </a:lnTo>
                <a:lnTo>
                  <a:pt x="97100" y="94104"/>
                </a:lnTo>
                <a:lnTo>
                  <a:pt x="97347" y="94104"/>
                </a:lnTo>
                <a:lnTo>
                  <a:pt x="97594" y="95458"/>
                </a:lnTo>
                <a:lnTo>
                  <a:pt x="98089" y="95458"/>
                </a:lnTo>
                <a:lnTo>
                  <a:pt x="98336" y="95458"/>
                </a:lnTo>
                <a:lnTo>
                  <a:pt x="98583" y="96812"/>
                </a:lnTo>
                <a:lnTo>
                  <a:pt x="98830" y="96812"/>
                </a:lnTo>
                <a:lnTo>
                  <a:pt x="99078" y="96812"/>
                </a:lnTo>
                <a:lnTo>
                  <a:pt x="99603" y="98166"/>
                </a:lnTo>
                <a:lnTo>
                  <a:pt x="99850" y="98166"/>
                </a:lnTo>
                <a:lnTo>
                  <a:pt x="100097" y="98166"/>
                </a:lnTo>
                <a:lnTo>
                  <a:pt x="100345" y="98166"/>
                </a:lnTo>
                <a:lnTo>
                  <a:pt x="100592" y="99520"/>
                </a:lnTo>
                <a:lnTo>
                  <a:pt x="101086" y="99520"/>
                </a:lnTo>
                <a:lnTo>
                  <a:pt x="101334" y="99520"/>
                </a:lnTo>
                <a:lnTo>
                  <a:pt x="101581" y="100874"/>
                </a:lnTo>
                <a:lnTo>
                  <a:pt x="101828" y="100874"/>
                </a:lnTo>
                <a:lnTo>
                  <a:pt x="102075" y="100874"/>
                </a:lnTo>
                <a:lnTo>
                  <a:pt x="102570" y="102228"/>
                </a:lnTo>
                <a:lnTo>
                  <a:pt x="102817" y="102228"/>
                </a:lnTo>
                <a:lnTo>
                  <a:pt x="103064" y="102228"/>
                </a:lnTo>
                <a:lnTo>
                  <a:pt x="103311" y="102228"/>
                </a:lnTo>
                <a:lnTo>
                  <a:pt x="103559" y="103582"/>
                </a:lnTo>
                <a:lnTo>
                  <a:pt x="104084" y="103582"/>
                </a:lnTo>
                <a:lnTo>
                  <a:pt x="104331" y="103582"/>
                </a:lnTo>
                <a:lnTo>
                  <a:pt x="104578" y="104936"/>
                </a:lnTo>
                <a:lnTo>
                  <a:pt x="104826" y="104936"/>
                </a:lnTo>
                <a:lnTo>
                  <a:pt x="105073" y="104936"/>
                </a:lnTo>
                <a:lnTo>
                  <a:pt x="105567" y="104936"/>
                </a:lnTo>
                <a:lnTo>
                  <a:pt x="105815" y="106290"/>
                </a:lnTo>
                <a:lnTo>
                  <a:pt x="106062" y="106290"/>
                </a:lnTo>
                <a:lnTo>
                  <a:pt x="106309" y="106290"/>
                </a:lnTo>
                <a:lnTo>
                  <a:pt x="106556" y="106290"/>
                </a:lnTo>
                <a:lnTo>
                  <a:pt x="107051" y="107644"/>
                </a:lnTo>
                <a:lnTo>
                  <a:pt x="107298" y="107644"/>
                </a:lnTo>
                <a:lnTo>
                  <a:pt x="107545" y="107644"/>
                </a:lnTo>
                <a:lnTo>
                  <a:pt x="107792" y="108998"/>
                </a:lnTo>
                <a:lnTo>
                  <a:pt x="108287" y="108998"/>
                </a:lnTo>
                <a:lnTo>
                  <a:pt x="108565" y="108998"/>
                </a:lnTo>
                <a:lnTo>
                  <a:pt x="108812" y="108998"/>
                </a:lnTo>
                <a:lnTo>
                  <a:pt x="109060" y="110352"/>
                </a:lnTo>
                <a:lnTo>
                  <a:pt x="109307" y="110352"/>
                </a:lnTo>
                <a:lnTo>
                  <a:pt x="109801" y="110352"/>
                </a:lnTo>
                <a:lnTo>
                  <a:pt x="110048" y="110352"/>
                </a:lnTo>
                <a:lnTo>
                  <a:pt x="110296" y="110352"/>
                </a:lnTo>
                <a:lnTo>
                  <a:pt x="110543" y="111706"/>
                </a:lnTo>
                <a:lnTo>
                  <a:pt x="110790" y="111706"/>
                </a:lnTo>
                <a:lnTo>
                  <a:pt x="111285" y="111706"/>
                </a:lnTo>
                <a:lnTo>
                  <a:pt x="111532" y="111706"/>
                </a:lnTo>
                <a:lnTo>
                  <a:pt x="111779" y="113060"/>
                </a:lnTo>
                <a:lnTo>
                  <a:pt x="112026" y="113060"/>
                </a:lnTo>
                <a:lnTo>
                  <a:pt x="112274" y="113060"/>
                </a:lnTo>
                <a:lnTo>
                  <a:pt x="112768" y="113060"/>
                </a:lnTo>
                <a:lnTo>
                  <a:pt x="113046" y="114414"/>
                </a:lnTo>
                <a:lnTo>
                  <a:pt x="113293" y="114414"/>
                </a:lnTo>
                <a:lnTo>
                  <a:pt x="113541" y="114414"/>
                </a:lnTo>
                <a:lnTo>
                  <a:pt x="113788" y="114414"/>
                </a:lnTo>
                <a:lnTo>
                  <a:pt x="114282" y="114414"/>
                </a:lnTo>
                <a:lnTo>
                  <a:pt x="114530" y="115768"/>
                </a:lnTo>
                <a:lnTo>
                  <a:pt x="114777" y="115768"/>
                </a:lnTo>
                <a:lnTo>
                  <a:pt x="115024" y="115768"/>
                </a:lnTo>
                <a:lnTo>
                  <a:pt x="115271" y="115768"/>
                </a:lnTo>
                <a:lnTo>
                  <a:pt x="115766" y="117122"/>
                </a:lnTo>
                <a:lnTo>
                  <a:pt x="116013" y="117122"/>
                </a:lnTo>
                <a:lnTo>
                  <a:pt x="116260" y="117122"/>
                </a:lnTo>
                <a:lnTo>
                  <a:pt x="116507" y="117122"/>
                </a:lnTo>
                <a:lnTo>
                  <a:pt x="116755" y="117122"/>
                </a:lnTo>
                <a:lnTo>
                  <a:pt x="117249" y="118645"/>
                </a:lnTo>
                <a:lnTo>
                  <a:pt x="117527" y="118645"/>
                </a:lnTo>
                <a:lnTo>
                  <a:pt x="117774" y="118645"/>
                </a:lnTo>
                <a:lnTo>
                  <a:pt x="118022" y="118645"/>
                </a:lnTo>
                <a:lnTo>
                  <a:pt x="118269" y="118645"/>
                </a:lnTo>
                <a:lnTo>
                  <a:pt x="118763" y="120000"/>
                </a:lnTo>
                <a:lnTo>
                  <a:pt x="119011" y="120000"/>
                </a:lnTo>
                <a:lnTo>
                  <a:pt x="119258" y="120000"/>
                </a:lnTo>
                <a:lnTo>
                  <a:pt x="119505" y="120000"/>
                </a:lnTo>
                <a:lnTo>
                  <a:pt x="120000" y="120000"/>
                </a:lnTo>
              </a:path>
            </a:pathLst>
          </a:custGeom>
          <a:noFill/>
          <a:ln w="38100" cap="flat" cmpd="sng">
            <a:solidFill>
              <a:srgbClr val="80808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a:ea typeface="Times"/>
              <a:cs typeface="Times"/>
              <a:sym typeface="Times"/>
            </a:endParaRPr>
          </a:p>
        </p:txBody>
      </p:sp>
      <p:sp>
        <p:nvSpPr>
          <p:cNvPr id="442" name="Shape 442"/>
          <p:cNvSpPr/>
          <p:nvPr/>
        </p:nvSpPr>
        <p:spPr>
          <a:xfrm>
            <a:off x="1219203" y="4684437"/>
            <a:ext cx="6164263" cy="677863"/>
          </a:xfrm>
          <a:custGeom>
            <a:avLst/>
            <a:gdLst/>
            <a:ahLst/>
            <a:cxnLst/>
            <a:rect l="0" t="0" r="0" b="0"/>
            <a:pathLst>
              <a:path w="120000" h="120000" extrusionOk="0">
                <a:moveTo>
                  <a:pt x="0" y="120000"/>
                </a:moveTo>
                <a:lnTo>
                  <a:pt x="247" y="120000"/>
                </a:lnTo>
                <a:lnTo>
                  <a:pt x="494" y="120000"/>
                </a:lnTo>
                <a:lnTo>
                  <a:pt x="741" y="120000"/>
                </a:lnTo>
                <a:lnTo>
                  <a:pt x="988" y="120000"/>
                </a:lnTo>
                <a:lnTo>
                  <a:pt x="1483" y="120000"/>
                </a:lnTo>
                <a:lnTo>
                  <a:pt x="1730" y="120000"/>
                </a:lnTo>
                <a:lnTo>
                  <a:pt x="2008" y="120000"/>
                </a:lnTo>
                <a:lnTo>
                  <a:pt x="2255" y="120000"/>
                </a:lnTo>
                <a:lnTo>
                  <a:pt x="2503" y="120000"/>
                </a:lnTo>
                <a:lnTo>
                  <a:pt x="2997" y="120000"/>
                </a:lnTo>
                <a:lnTo>
                  <a:pt x="3244" y="117751"/>
                </a:lnTo>
                <a:lnTo>
                  <a:pt x="3492" y="117751"/>
                </a:lnTo>
                <a:lnTo>
                  <a:pt x="3739" y="117751"/>
                </a:lnTo>
                <a:lnTo>
                  <a:pt x="3986" y="117751"/>
                </a:lnTo>
                <a:lnTo>
                  <a:pt x="4481" y="117751"/>
                </a:lnTo>
                <a:lnTo>
                  <a:pt x="4728" y="117751"/>
                </a:lnTo>
                <a:lnTo>
                  <a:pt x="4975" y="117751"/>
                </a:lnTo>
                <a:lnTo>
                  <a:pt x="5222" y="115222"/>
                </a:lnTo>
                <a:lnTo>
                  <a:pt x="5469" y="115222"/>
                </a:lnTo>
                <a:lnTo>
                  <a:pt x="5964" y="117751"/>
                </a:lnTo>
                <a:lnTo>
                  <a:pt x="6211" y="117751"/>
                </a:lnTo>
                <a:lnTo>
                  <a:pt x="6489" y="117751"/>
                </a:lnTo>
                <a:lnTo>
                  <a:pt x="6737" y="117751"/>
                </a:lnTo>
                <a:lnTo>
                  <a:pt x="6984" y="115222"/>
                </a:lnTo>
                <a:lnTo>
                  <a:pt x="7478" y="115222"/>
                </a:lnTo>
                <a:lnTo>
                  <a:pt x="7725" y="115222"/>
                </a:lnTo>
                <a:lnTo>
                  <a:pt x="7973" y="115222"/>
                </a:lnTo>
                <a:lnTo>
                  <a:pt x="8220" y="115222"/>
                </a:lnTo>
                <a:lnTo>
                  <a:pt x="8467" y="112974"/>
                </a:lnTo>
                <a:lnTo>
                  <a:pt x="8962" y="112974"/>
                </a:lnTo>
                <a:lnTo>
                  <a:pt x="9209" y="112974"/>
                </a:lnTo>
                <a:lnTo>
                  <a:pt x="9456" y="112974"/>
                </a:lnTo>
                <a:lnTo>
                  <a:pt x="9703" y="112974"/>
                </a:lnTo>
                <a:lnTo>
                  <a:pt x="9951" y="110725"/>
                </a:lnTo>
                <a:lnTo>
                  <a:pt x="10445" y="110725"/>
                </a:lnTo>
                <a:lnTo>
                  <a:pt x="10692" y="110725"/>
                </a:lnTo>
                <a:lnTo>
                  <a:pt x="10970" y="110725"/>
                </a:lnTo>
                <a:lnTo>
                  <a:pt x="11218" y="110725"/>
                </a:lnTo>
                <a:lnTo>
                  <a:pt x="11465" y="110725"/>
                </a:lnTo>
                <a:lnTo>
                  <a:pt x="11959" y="108477"/>
                </a:lnTo>
                <a:lnTo>
                  <a:pt x="12207" y="108477"/>
                </a:lnTo>
                <a:lnTo>
                  <a:pt x="12454" y="108477"/>
                </a:lnTo>
                <a:lnTo>
                  <a:pt x="12701" y="106229"/>
                </a:lnTo>
                <a:lnTo>
                  <a:pt x="13195" y="106229"/>
                </a:lnTo>
                <a:lnTo>
                  <a:pt x="13443" y="106229"/>
                </a:lnTo>
                <a:lnTo>
                  <a:pt x="13690" y="103981"/>
                </a:lnTo>
                <a:lnTo>
                  <a:pt x="13937" y="103981"/>
                </a:lnTo>
                <a:lnTo>
                  <a:pt x="14184" y="103981"/>
                </a:lnTo>
                <a:lnTo>
                  <a:pt x="14679" y="103981"/>
                </a:lnTo>
                <a:lnTo>
                  <a:pt x="14926" y="101733"/>
                </a:lnTo>
                <a:lnTo>
                  <a:pt x="15204" y="101733"/>
                </a:lnTo>
                <a:lnTo>
                  <a:pt x="15451" y="101733"/>
                </a:lnTo>
                <a:lnTo>
                  <a:pt x="15699" y="99484"/>
                </a:lnTo>
                <a:lnTo>
                  <a:pt x="16193" y="99484"/>
                </a:lnTo>
                <a:lnTo>
                  <a:pt x="16440" y="99484"/>
                </a:lnTo>
                <a:lnTo>
                  <a:pt x="16688" y="97236"/>
                </a:lnTo>
                <a:lnTo>
                  <a:pt x="16935" y="97236"/>
                </a:lnTo>
                <a:lnTo>
                  <a:pt x="17182" y="97236"/>
                </a:lnTo>
                <a:lnTo>
                  <a:pt x="17677" y="97236"/>
                </a:lnTo>
                <a:lnTo>
                  <a:pt x="17924" y="94988"/>
                </a:lnTo>
                <a:lnTo>
                  <a:pt x="18171" y="94988"/>
                </a:lnTo>
                <a:lnTo>
                  <a:pt x="18418" y="94988"/>
                </a:lnTo>
                <a:lnTo>
                  <a:pt x="18665" y="94988"/>
                </a:lnTo>
                <a:lnTo>
                  <a:pt x="19160" y="92740"/>
                </a:lnTo>
                <a:lnTo>
                  <a:pt x="19407" y="92740"/>
                </a:lnTo>
                <a:lnTo>
                  <a:pt x="19685" y="92740"/>
                </a:lnTo>
                <a:lnTo>
                  <a:pt x="19933" y="92740"/>
                </a:lnTo>
                <a:lnTo>
                  <a:pt x="20180" y="90491"/>
                </a:lnTo>
                <a:lnTo>
                  <a:pt x="20674" y="90491"/>
                </a:lnTo>
                <a:lnTo>
                  <a:pt x="20921" y="90491"/>
                </a:lnTo>
                <a:lnTo>
                  <a:pt x="21169" y="88243"/>
                </a:lnTo>
                <a:lnTo>
                  <a:pt x="21416" y="88243"/>
                </a:lnTo>
                <a:lnTo>
                  <a:pt x="21663" y="88243"/>
                </a:lnTo>
                <a:lnTo>
                  <a:pt x="22158" y="88243"/>
                </a:lnTo>
                <a:lnTo>
                  <a:pt x="22405" y="88243"/>
                </a:lnTo>
                <a:lnTo>
                  <a:pt x="22652" y="85995"/>
                </a:lnTo>
                <a:lnTo>
                  <a:pt x="22899" y="85995"/>
                </a:lnTo>
                <a:lnTo>
                  <a:pt x="23147" y="85995"/>
                </a:lnTo>
                <a:lnTo>
                  <a:pt x="23641" y="85995"/>
                </a:lnTo>
                <a:lnTo>
                  <a:pt x="23888" y="83747"/>
                </a:lnTo>
                <a:lnTo>
                  <a:pt x="24166" y="83747"/>
                </a:lnTo>
                <a:lnTo>
                  <a:pt x="24414" y="83747"/>
                </a:lnTo>
                <a:lnTo>
                  <a:pt x="24908" y="81498"/>
                </a:lnTo>
                <a:lnTo>
                  <a:pt x="25155" y="81498"/>
                </a:lnTo>
                <a:lnTo>
                  <a:pt x="25403" y="79250"/>
                </a:lnTo>
                <a:lnTo>
                  <a:pt x="25650" y="79250"/>
                </a:lnTo>
                <a:lnTo>
                  <a:pt x="25897" y="79250"/>
                </a:lnTo>
                <a:lnTo>
                  <a:pt x="26391" y="77002"/>
                </a:lnTo>
                <a:lnTo>
                  <a:pt x="26639" y="77002"/>
                </a:lnTo>
                <a:lnTo>
                  <a:pt x="26886" y="77002"/>
                </a:lnTo>
                <a:lnTo>
                  <a:pt x="27133" y="74473"/>
                </a:lnTo>
                <a:lnTo>
                  <a:pt x="27380" y="74473"/>
                </a:lnTo>
                <a:lnTo>
                  <a:pt x="27875" y="74473"/>
                </a:lnTo>
                <a:lnTo>
                  <a:pt x="28122" y="72224"/>
                </a:lnTo>
                <a:lnTo>
                  <a:pt x="28369" y="72224"/>
                </a:lnTo>
                <a:lnTo>
                  <a:pt x="28647" y="72224"/>
                </a:lnTo>
                <a:lnTo>
                  <a:pt x="28895" y="69976"/>
                </a:lnTo>
                <a:lnTo>
                  <a:pt x="29389" y="69976"/>
                </a:lnTo>
                <a:lnTo>
                  <a:pt x="29636" y="69976"/>
                </a:lnTo>
                <a:lnTo>
                  <a:pt x="29884" y="67728"/>
                </a:lnTo>
                <a:lnTo>
                  <a:pt x="30131" y="67728"/>
                </a:lnTo>
                <a:lnTo>
                  <a:pt x="30378" y="67728"/>
                </a:lnTo>
                <a:lnTo>
                  <a:pt x="30873" y="65480"/>
                </a:lnTo>
                <a:lnTo>
                  <a:pt x="31120" y="65480"/>
                </a:lnTo>
                <a:lnTo>
                  <a:pt x="31367" y="65480"/>
                </a:lnTo>
                <a:lnTo>
                  <a:pt x="31614" y="63231"/>
                </a:lnTo>
                <a:lnTo>
                  <a:pt x="31861" y="63231"/>
                </a:lnTo>
                <a:lnTo>
                  <a:pt x="32356" y="63231"/>
                </a:lnTo>
                <a:lnTo>
                  <a:pt x="32603" y="60983"/>
                </a:lnTo>
                <a:lnTo>
                  <a:pt x="32850" y="60983"/>
                </a:lnTo>
                <a:lnTo>
                  <a:pt x="33129" y="60983"/>
                </a:lnTo>
                <a:lnTo>
                  <a:pt x="33376" y="60983"/>
                </a:lnTo>
                <a:lnTo>
                  <a:pt x="33870" y="58735"/>
                </a:lnTo>
                <a:lnTo>
                  <a:pt x="34117" y="58735"/>
                </a:lnTo>
                <a:lnTo>
                  <a:pt x="34365" y="58735"/>
                </a:lnTo>
                <a:lnTo>
                  <a:pt x="34612" y="58735"/>
                </a:lnTo>
                <a:lnTo>
                  <a:pt x="34859" y="56487"/>
                </a:lnTo>
                <a:lnTo>
                  <a:pt x="35354" y="56487"/>
                </a:lnTo>
                <a:lnTo>
                  <a:pt x="35601" y="56487"/>
                </a:lnTo>
                <a:lnTo>
                  <a:pt x="35848" y="54238"/>
                </a:lnTo>
                <a:lnTo>
                  <a:pt x="36095" y="54238"/>
                </a:lnTo>
                <a:lnTo>
                  <a:pt x="36590" y="54238"/>
                </a:lnTo>
                <a:lnTo>
                  <a:pt x="36837" y="51990"/>
                </a:lnTo>
                <a:lnTo>
                  <a:pt x="37084" y="49742"/>
                </a:lnTo>
                <a:lnTo>
                  <a:pt x="37331" y="49742"/>
                </a:lnTo>
                <a:lnTo>
                  <a:pt x="37610" y="47494"/>
                </a:lnTo>
                <a:lnTo>
                  <a:pt x="38104" y="45245"/>
                </a:lnTo>
                <a:lnTo>
                  <a:pt x="38351" y="45245"/>
                </a:lnTo>
                <a:lnTo>
                  <a:pt x="38599" y="42997"/>
                </a:lnTo>
                <a:lnTo>
                  <a:pt x="38846" y="42997"/>
                </a:lnTo>
                <a:lnTo>
                  <a:pt x="39093" y="40749"/>
                </a:lnTo>
                <a:lnTo>
                  <a:pt x="39587" y="38501"/>
                </a:lnTo>
                <a:lnTo>
                  <a:pt x="39835" y="38501"/>
                </a:lnTo>
                <a:lnTo>
                  <a:pt x="40082" y="36252"/>
                </a:lnTo>
                <a:lnTo>
                  <a:pt x="40329" y="36252"/>
                </a:lnTo>
                <a:lnTo>
                  <a:pt x="40576" y="33723"/>
                </a:lnTo>
                <a:lnTo>
                  <a:pt x="41071" y="31475"/>
                </a:lnTo>
                <a:lnTo>
                  <a:pt x="41318" y="31475"/>
                </a:lnTo>
                <a:lnTo>
                  <a:pt x="41565" y="29227"/>
                </a:lnTo>
                <a:lnTo>
                  <a:pt x="41843" y="26978"/>
                </a:lnTo>
                <a:lnTo>
                  <a:pt x="42091" y="26978"/>
                </a:lnTo>
                <a:lnTo>
                  <a:pt x="42585" y="24730"/>
                </a:lnTo>
                <a:lnTo>
                  <a:pt x="42832" y="24730"/>
                </a:lnTo>
                <a:lnTo>
                  <a:pt x="43080" y="22482"/>
                </a:lnTo>
                <a:lnTo>
                  <a:pt x="43327" y="20234"/>
                </a:lnTo>
                <a:lnTo>
                  <a:pt x="43574" y="20234"/>
                </a:lnTo>
                <a:lnTo>
                  <a:pt x="44069" y="17985"/>
                </a:lnTo>
                <a:lnTo>
                  <a:pt x="44316" y="17985"/>
                </a:lnTo>
                <a:lnTo>
                  <a:pt x="44563" y="15737"/>
                </a:lnTo>
                <a:lnTo>
                  <a:pt x="44810" y="13489"/>
                </a:lnTo>
                <a:lnTo>
                  <a:pt x="45057" y="13489"/>
                </a:lnTo>
                <a:lnTo>
                  <a:pt x="45552" y="11241"/>
                </a:lnTo>
                <a:lnTo>
                  <a:pt x="45799" y="8992"/>
                </a:lnTo>
                <a:lnTo>
                  <a:pt x="46046" y="8992"/>
                </a:lnTo>
                <a:lnTo>
                  <a:pt x="46325" y="6744"/>
                </a:lnTo>
                <a:lnTo>
                  <a:pt x="46572" y="6744"/>
                </a:lnTo>
                <a:lnTo>
                  <a:pt x="47066" y="4496"/>
                </a:lnTo>
                <a:lnTo>
                  <a:pt x="47313" y="2248"/>
                </a:lnTo>
                <a:lnTo>
                  <a:pt x="47561" y="2248"/>
                </a:lnTo>
                <a:lnTo>
                  <a:pt x="47808" y="0"/>
                </a:lnTo>
                <a:lnTo>
                  <a:pt x="48302" y="0"/>
                </a:lnTo>
                <a:lnTo>
                  <a:pt x="48550" y="0"/>
                </a:lnTo>
                <a:lnTo>
                  <a:pt x="48797" y="0"/>
                </a:lnTo>
                <a:lnTo>
                  <a:pt x="49044" y="0"/>
                </a:lnTo>
                <a:lnTo>
                  <a:pt x="49291" y="0"/>
                </a:lnTo>
                <a:lnTo>
                  <a:pt x="49786" y="0"/>
                </a:lnTo>
                <a:lnTo>
                  <a:pt x="50033" y="0"/>
                </a:lnTo>
                <a:lnTo>
                  <a:pt x="50280" y="0"/>
                </a:lnTo>
                <a:lnTo>
                  <a:pt x="50527" y="0"/>
                </a:lnTo>
                <a:lnTo>
                  <a:pt x="50806" y="0"/>
                </a:lnTo>
                <a:lnTo>
                  <a:pt x="51300" y="0"/>
                </a:lnTo>
                <a:lnTo>
                  <a:pt x="51547" y="0"/>
                </a:lnTo>
                <a:lnTo>
                  <a:pt x="51795" y="0"/>
                </a:lnTo>
                <a:lnTo>
                  <a:pt x="52042" y="0"/>
                </a:lnTo>
                <a:lnTo>
                  <a:pt x="52289" y="0"/>
                </a:lnTo>
                <a:lnTo>
                  <a:pt x="52783" y="0"/>
                </a:lnTo>
                <a:lnTo>
                  <a:pt x="53031" y="0"/>
                </a:lnTo>
                <a:lnTo>
                  <a:pt x="53278" y="0"/>
                </a:lnTo>
                <a:lnTo>
                  <a:pt x="53525" y="0"/>
                </a:lnTo>
                <a:lnTo>
                  <a:pt x="53772" y="0"/>
                </a:lnTo>
                <a:lnTo>
                  <a:pt x="54267" y="0"/>
                </a:lnTo>
                <a:lnTo>
                  <a:pt x="54514" y="0"/>
                </a:lnTo>
                <a:lnTo>
                  <a:pt x="54761" y="0"/>
                </a:lnTo>
                <a:lnTo>
                  <a:pt x="55009" y="0"/>
                </a:lnTo>
                <a:lnTo>
                  <a:pt x="55287" y="0"/>
                </a:lnTo>
                <a:lnTo>
                  <a:pt x="55781" y="0"/>
                </a:lnTo>
                <a:lnTo>
                  <a:pt x="56028" y="0"/>
                </a:lnTo>
                <a:lnTo>
                  <a:pt x="56276" y="0"/>
                </a:lnTo>
                <a:lnTo>
                  <a:pt x="56523" y="0"/>
                </a:lnTo>
                <a:lnTo>
                  <a:pt x="56770" y="0"/>
                </a:lnTo>
                <a:lnTo>
                  <a:pt x="57265" y="0"/>
                </a:lnTo>
                <a:lnTo>
                  <a:pt x="57512" y="0"/>
                </a:lnTo>
                <a:lnTo>
                  <a:pt x="57759" y="0"/>
                </a:lnTo>
                <a:lnTo>
                  <a:pt x="58006" y="0"/>
                </a:lnTo>
                <a:lnTo>
                  <a:pt x="58253" y="0"/>
                </a:lnTo>
                <a:lnTo>
                  <a:pt x="58748" y="0"/>
                </a:lnTo>
                <a:lnTo>
                  <a:pt x="58995" y="0"/>
                </a:lnTo>
                <a:lnTo>
                  <a:pt x="59242" y="0"/>
                </a:lnTo>
                <a:lnTo>
                  <a:pt x="59490" y="0"/>
                </a:lnTo>
                <a:lnTo>
                  <a:pt x="60015" y="0"/>
                </a:lnTo>
                <a:lnTo>
                  <a:pt x="60262" y="0"/>
                </a:lnTo>
                <a:lnTo>
                  <a:pt x="60509" y="2248"/>
                </a:lnTo>
                <a:lnTo>
                  <a:pt x="60757" y="2248"/>
                </a:lnTo>
                <a:lnTo>
                  <a:pt x="61004" y="2248"/>
                </a:lnTo>
                <a:lnTo>
                  <a:pt x="61498" y="4496"/>
                </a:lnTo>
                <a:lnTo>
                  <a:pt x="61746" y="4496"/>
                </a:lnTo>
                <a:lnTo>
                  <a:pt x="61993" y="4496"/>
                </a:lnTo>
                <a:lnTo>
                  <a:pt x="62240" y="4496"/>
                </a:lnTo>
                <a:lnTo>
                  <a:pt x="62487" y="6744"/>
                </a:lnTo>
                <a:lnTo>
                  <a:pt x="62982" y="6744"/>
                </a:lnTo>
                <a:lnTo>
                  <a:pt x="63229" y="6744"/>
                </a:lnTo>
                <a:lnTo>
                  <a:pt x="63476" y="8992"/>
                </a:lnTo>
                <a:lnTo>
                  <a:pt x="63723" y="8992"/>
                </a:lnTo>
                <a:lnTo>
                  <a:pt x="63971" y="8992"/>
                </a:lnTo>
                <a:lnTo>
                  <a:pt x="64496" y="8992"/>
                </a:lnTo>
                <a:lnTo>
                  <a:pt x="64743" y="11241"/>
                </a:lnTo>
                <a:lnTo>
                  <a:pt x="64990" y="11241"/>
                </a:lnTo>
                <a:lnTo>
                  <a:pt x="65238" y="11241"/>
                </a:lnTo>
                <a:lnTo>
                  <a:pt x="65485" y="11241"/>
                </a:lnTo>
                <a:lnTo>
                  <a:pt x="65979" y="13489"/>
                </a:lnTo>
                <a:lnTo>
                  <a:pt x="66227" y="13489"/>
                </a:lnTo>
                <a:lnTo>
                  <a:pt x="66474" y="13489"/>
                </a:lnTo>
                <a:lnTo>
                  <a:pt x="66721" y="15737"/>
                </a:lnTo>
                <a:lnTo>
                  <a:pt x="66968" y="15737"/>
                </a:lnTo>
                <a:lnTo>
                  <a:pt x="67463" y="15737"/>
                </a:lnTo>
                <a:lnTo>
                  <a:pt x="67710" y="15737"/>
                </a:lnTo>
                <a:lnTo>
                  <a:pt x="67957" y="17985"/>
                </a:lnTo>
                <a:lnTo>
                  <a:pt x="68204" y="17985"/>
                </a:lnTo>
                <a:lnTo>
                  <a:pt x="68452" y="17985"/>
                </a:lnTo>
                <a:lnTo>
                  <a:pt x="68977" y="17985"/>
                </a:lnTo>
                <a:lnTo>
                  <a:pt x="69224" y="20234"/>
                </a:lnTo>
                <a:lnTo>
                  <a:pt x="69472" y="20234"/>
                </a:lnTo>
                <a:lnTo>
                  <a:pt x="69719" y="20234"/>
                </a:lnTo>
                <a:lnTo>
                  <a:pt x="69966" y="20234"/>
                </a:lnTo>
                <a:lnTo>
                  <a:pt x="70460" y="22482"/>
                </a:lnTo>
                <a:lnTo>
                  <a:pt x="70708" y="22482"/>
                </a:lnTo>
                <a:lnTo>
                  <a:pt x="70955" y="22482"/>
                </a:lnTo>
                <a:lnTo>
                  <a:pt x="71202" y="22482"/>
                </a:lnTo>
                <a:lnTo>
                  <a:pt x="71449" y="24730"/>
                </a:lnTo>
                <a:lnTo>
                  <a:pt x="71944" y="24730"/>
                </a:lnTo>
                <a:lnTo>
                  <a:pt x="72191" y="24730"/>
                </a:lnTo>
                <a:lnTo>
                  <a:pt x="72438" y="26978"/>
                </a:lnTo>
                <a:lnTo>
                  <a:pt x="72686" y="26978"/>
                </a:lnTo>
                <a:lnTo>
                  <a:pt x="73211" y="26978"/>
                </a:lnTo>
                <a:lnTo>
                  <a:pt x="73458" y="26978"/>
                </a:lnTo>
                <a:lnTo>
                  <a:pt x="73705" y="29227"/>
                </a:lnTo>
                <a:lnTo>
                  <a:pt x="73953" y="29227"/>
                </a:lnTo>
                <a:lnTo>
                  <a:pt x="74200" y="29227"/>
                </a:lnTo>
                <a:lnTo>
                  <a:pt x="74694" y="29227"/>
                </a:lnTo>
                <a:lnTo>
                  <a:pt x="74942" y="31475"/>
                </a:lnTo>
                <a:lnTo>
                  <a:pt x="75189" y="31475"/>
                </a:lnTo>
                <a:lnTo>
                  <a:pt x="75436" y="31475"/>
                </a:lnTo>
                <a:lnTo>
                  <a:pt x="75683" y="31475"/>
                </a:lnTo>
                <a:lnTo>
                  <a:pt x="76178" y="33723"/>
                </a:lnTo>
                <a:lnTo>
                  <a:pt x="76425" y="33723"/>
                </a:lnTo>
                <a:lnTo>
                  <a:pt x="76672" y="33723"/>
                </a:lnTo>
                <a:lnTo>
                  <a:pt x="76919" y="33723"/>
                </a:lnTo>
                <a:lnTo>
                  <a:pt x="77167" y="36252"/>
                </a:lnTo>
                <a:lnTo>
                  <a:pt x="77692" y="36252"/>
                </a:lnTo>
                <a:lnTo>
                  <a:pt x="77939" y="36252"/>
                </a:lnTo>
                <a:lnTo>
                  <a:pt x="78186" y="36252"/>
                </a:lnTo>
                <a:lnTo>
                  <a:pt x="78434" y="36252"/>
                </a:lnTo>
                <a:lnTo>
                  <a:pt x="78681" y="38501"/>
                </a:lnTo>
                <a:lnTo>
                  <a:pt x="79175" y="38501"/>
                </a:lnTo>
                <a:lnTo>
                  <a:pt x="79423" y="38501"/>
                </a:lnTo>
                <a:lnTo>
                  <a:pt x="79670" y="38501"/>
                </a:lnTo>
                <a:lnTo>
                  <a:pt x="79917" y="40749"/>
                </a:lnTo>
                <a:lnTo>
                  <a:pt x="80164" y="40749"/>
                </a:lnTo>
                <a:lnTo>
                  <a:pt x="80659" y="40749"/>
                </a:lnTo>
                <a:lnTo>
                  <a:pt x="80906" y="40749"/>
                </a:lnTo>
                <a:lnTo>
                  <a:pt x="81153" y="42997"/>
                </a:lnTo>
                <a:lnTo>
                  <a:pt x="81400" y="42997"/>
                </a:lnTo>
                <a:lnTo>
                  <a:pt x="81648" y="42997"/>
                </a:lnTo>
                <a:lnTo>
                  <a:pt x="82173" y="42997"/>
                </a:lnTo>
                <a:lnTo>
                  <a:pt x="82420" y="45245"/>
                </a:lnTo>
                <a:lnTo>
                  <a:pt x="82668" y="45245"/>
                </a:lnTo>
                <a:lnTo>
                  <a:pt x="82915" y="45245"/>
                </a:lnTo>
                <a:lnTo>
                  <a:pt x="83162" y="45245"/>
                </a:lnTo>
                <a:lnTo>
                  <a:pt x="83656" y="47494"/>
                </a:lnTo>
                <a:lnTo>
                  <a:pt x="83904" y="47494"/>
                </a:lnTo>
                <a:lnTo>
                  <a:pt x="84151" y="47494"/>
                </a:lnTo>
                <a:lnTo>
                  <a:pt x="84398" y="47494"/>
                </a:lnTo>
                <a:lnTo>
                  <a:pt x="84893" y="47494"/>
                </a:lnTo>
                <a:lnTo>
                  <a:pt x="85140" y="49742"/>
                </a:lnTo>
                <a:lnTo>
                  <a:pt x="85387" y="49742"/>
                </a:lnTo>
                <a:lnTo>
                  <a:pt x="85634" y="49742"/>
                </a:lnTo>
                <a:lnTo>
                  <a:pt x="85882" y="49742"/>
                </a:lnTo>
                <a:lnTo>
                  <a:pt x="86407" y="51990"/>
                </a:lnTo>
                <a:lnTo>
                  <a:pt x="86654" y="51990"/>
                </a:lnTo>
                <a:lnTo>
                  <a:pt x="86901" y="51990"/>
                </a:lnTo>
                <a:lnTo>
                  <a:pt x="87149" y="51990"/>
                </a:lnTo>
                <a:lnTo>
                  <a:pt x="87396" y="54238"/>
                </a:lnTo>
                <a:lnTo>
                  <a:pt x="87890" y="54238"/>
                </a:lnTo>
                <a:lnTo>
                  <a:pt x="88138" y="54238"/>
                </a:lnTo>
                <a:lnTo>
                  <a:pt x="88385" y="54238"/>
                </a:lnTo>
                <a:lnTo>
                  <a:pt x="88632" y="54238"/>
                </a:lnTo>
                <a:lnTo>
                  <a:pt x="88879" y="56487"/>
                </a:lnTo>
                <a:lnTo>
                  <a:pt x="89374" y="56487"/>
                </a:lnTo>
                <a:lnTo>
                  <a:pt x="89621" y="56487"/>
                </a:lnTo>
                <a:lnTo>
                  <a:pt x="89868" y="56487"/>
                </a:lnTo>
                <a:lnTo>
                  <a:pt x="90115" y="58735"/>
                </a:lnTo>
                <a:lnTo>
                  <a:pt x="90363" y="58735"/>
                </a:lnTo>
                <a:lnTo>
                  <a:pt x="90888" y="58735"/>
                </a:lnTo>
                <a:lnTo>
                  <a:pt x="91135" y="58735"/>
                </a:lnTo>
                <a:lnTo>
                  <a:pt x="91382" y="58735"/>
                </a:lnTo>
                <a:lnTo>
                  <a:pt x="91630" y="60983"/>
                </a:lnTo>
                <a:lnTo>
                  <a:pt x="91877" y="60983"/>
                </a:lnTo>
                <a:lnTo>
                  <a:pt x="92371" y="60983"/>
                </a:lnTo>
                <a:lnTo>
                  <a:pt x="92619" y="60983"/>
                </a:lnTo>
                <a:lnTo>
                  <a:pt x="92866" y="60983"/>
                </a:lnTo>
                <a:lnTo>
                  <a:pt x="93113" y="63231"/>
                </a:lnTo>
                <a:lnTo>
                  <a:pt x="93360" y="63231"/>
                </a:lnTo>
                <a:lnTo>
                  <a:pt x="93855" y="63231"/>
                </a:lnTo>
                <a:lnTo>
                  <a:pt x="94102" y="63231"/>
                </a:lnTo>
                <a:lnTo>
                  <a:pt x="94349" y="65480"/>
                </a:lnTo>
                <a:lnTo>
                  <a:pt x="94596" y="65480"/>
                </a:lnTo>
                <a:lnTo>
                  <a:pt x="94844" y="65480"/>
                </a:lnTo>
                <a:lnTo>
                  <a:pt x="95369" y="65480"/>
                </a:lnTo>
                <a:lnTo>
                  <a:pt x="95616" y="65480"/>
                </a:lnTo>
                <a:lnTo>
                  <a:pt x="95864" y="67728"/>
                </a:lnTo>
                <a:lnTo>
                  <a:pt x="96111" y="67728"/>
                </a:lnTo>
                <a:lnTo>
                  <a:pt x="96605" y="67728"/>
                </a:lnTo>
                <a:lnTo>
                  <a:pt x="96852" y="67728"/>
                </a:lnTo>
                <a:lnTo>
                  <a:pt x="97100" y="67728"/>
                </a:lnTo>
                <a:lnTo>
                  <a:pt x="97347" y="69976"/>
                </a:lnTo>
                <a:lnTo>
                  <a:pt x="97594" y="69976"/>
                </a:lnTo>
                <a:lnTo>
                  <a:pt x="98089" y="69976"/>
                </a:lnTo>
                <a:lnTo>
                  <a:pt x="98336" y="69976"/>
                </a:lnTo>
                <a:lnTo>
                  <a:pt x="98583" y="69976"/>
                </a:lnTo>
                <a:lnTo>
                  <a:pt x="98830" y="72224"/>
                </a:lnTo>
                <a:lnTo>
                  <a:pt x="99078" y="72224"/>
                </a:lnTo>
                <a:lnTo>
                  <a:pt x="99603" y="72224"/>
                </a:lnTo>
                <a:lnTo>
                  <a:pt x="99850" y="72224"/>
                </a:lnTo>
                <a:lnTo>
                  <a:pt x="100097" y="72224"/>
                </a:lnTo>
                <a:lnTo>
                  <a:pt x="100345" y="74473"/>
                </a:lnTo>
                <a:lnTo>
                  <a:pt x="100592" y="74473"/>
                </a:lnTo>
                <a:lnTo>
                  <a:pt x="101086" y="74473"/>
                </a:lnTo>
                <a:lnTo>
                  <a:pt x="101334" y="74473"/>
                </a:lnTo>
                <a:lnTo>
                  <a:pt x="101581" y="74473"/>
                </a:lnTo>
                <a:lnTo>
                  <a:pt x="101828" y="77002"/>
                </a:lnTo>
                <a:lnTo>
                  <a:pt x="102075" y="77002"/>
                </a:lnTo>
                <a:lnTo>
                  <a:pt x="102570" y="77002"/>
                </a:lnTo>
                <a:lnTo>
                  <a:pt x="102817" y="77002"/>
                </a:lnTo>
                <a:lnTo>
                  <a:pt x="103064" y="77002"/>
                </a:lnTo>
                <a:lnTo>
                  <a:pt x="103311" y="79250"/>
                </a:lnTo>
                <a:lnTo>
                  <a:pt x="103559" y="79250"/>
                </a:lnTo>
                <a:lnTo>
                  <a:pt x="104084" y="79250"/>
                </a:lnTo>
                <a:lnTo>
                  <a:pt x="104331" y="79250"/>
                </a:lnTo>
                <a:lnTo>
                  <a:pt x="104578" y="79250"/>
                </a:lnTo>
                <a:lnTo>
                  <a:pt x="104826" y="81498"/>
                </a:lnTo>
                <a:lnTo>
                  <a:pt x="105073" y="81498"/>
                </a:lnTo>
                <a:lnTo>
                  <a:pt x="105567" y="81498"/>
                </a:lnTo>
                <a:lnTo>
                  <a:pt x="105815" y="81498"/>
                </a:lnTo>
                <a:lnTo>
                  <a:pt x="106062" y="81498"/>
                </a:lnTo>
                <a:lnTo>
                  <a:pt x="106309" y="83747"/>
                </a:lnTo>
                <a:lnTo>
                  <a:pt x="106556" y="83747"/>
                </a:lnTo>
                <a:lnTo>
                  <a:pt x="107051" y="83747"/>
                </a:lnTo>
                <a:lnTo>
                  <a:pt x="107298" y="83747"/>
                </a:lnTo>
                <a:lnTo>
                  <a:pt x="107545" y="83747"/>
                </a:lnTo>
                <a:lnTo>
                  <a:pt x="107792" y="85995"/>
                </a:lnTo>
                <a:lnTo>
                  <a:pt x="108287" y="85995"/>
                </a:lnTo>
                <a:lnTo>
                  <a:pt x="108565" y="85995"/>
                </a:lnTo>
                <a:lnTo>
                  <a:pt x="108812" y="85995"/>
                </a:lnTo>
                <a:lnTo>
                  <a:pt x="109060" y="85995"/>
                </a:lnTo>
                <a:lnTo>
                  <a:pt x="109307" y="88243"/>
                </a:lnTo>
                <a:lnTo>
                  <a:pt x="109801" y="88243"/>
                </a:lnTo>
                <a:lnTo>
                  <a:pt x="110048" y="88243"/>
                </a:lnTo>
                <a:lnTo>
                  <a:pt x="110296" y="88243"/>
                </a:lnTo>
                <a:lnTo>
                  <a:pt x="110543" y="88243"/>
                </a:lnTo>
                <a:lnTo>
                  <a:pt x="110790" y="88243"/>
                </a:lnTo>
                <a:lnTo>
                  <a:pt x="111285" y="90491"/>
                </a:lnTo>
                <a:lnTo>
                  <a:pt x="111532" y="90491"/>
                </a:lnTo>
                <a:lnTo>
                  <a:pt x="111779" y="90491"/>
                </a:lnTo>
                <a:lnTo>
                  <a:pt x="112026" y="90491"/>
                </a:lnTo>
                <a:lnTo>
                  <a:pt x="112274" y="90491"/>
                </a:lnTo>
                <a:lnTo>
                  <a:pt x="112768" y="92740"/>
                </a:lnTo>
                <a:lnTo>
                  <a:pt x="113046" y="92740"/>
                </a:lnTo>
                <a:lnTo>
                  <a:pt x="113293" y="92740"/>
                </a:lnTo>
                <a:lnTo>
                  <a:pt x="113541" y="92740"/>
                </a:lnTo>
                <a:lnTo>
                  <a:pt x="113788" y="92740"/>
                </a:lnTo>
                <a:lnTo>
                  <a:pt x="114282" y="92740"/>
                </a:lnTo>
                <a:lnTo>
                  <a:pt x="114530" y="94988"/>
                </a:lnTo>
                <a:lnTo>
                  <a:pt x="114777" y="94988"/>
                </a:lnTo>
                <a:lnTo>
                  <a:pt x="115024" y="94988"/>
                </a:lnTo>
                <a:lnTo>
                  <a:pt x="115271" y="94988"/>
                </a:lnTo>
                <a:lnTo>
                  <a:pt x="115766" y="94988"/>
                </a:lnTo>
                <a:lnTo>
                  <a:pt x="116013" y="97236"/>
                </a:lnTo>
                <a:lnTo>
                  <a:pt x="116260" y="97236"/>
                </a:lnTo>
                <a:lnTo>
                  <a:pt x="116507" y="97236"/>
                </a:lnTo>
                <a:lnTo>
                  <a:pt x="116755" y="97236"/>
                </a:lnTo>
                <a:lnTo>
                  <a:pt x="117249" y="97236"/>
                </a:lnTo>
                <a:lnTo>
                  <a:pt x="117527" y="97236"/>
                </a:lnTo>
                <a:lnTo>
                  <a:pt x="117774" y="99484"/>
                </a:lnTo>
                <a:lnTo>
                  <a:pt x="118022" y="99484"/>
                </a:lnTo>
                <a:lnTo>
                  <a:pt x="118269" y="99484"/>
                </a:lnTo>
                <a:lnTo>
                  <a:pt x="118763" y="99484"/>
                </a:lnTo>
                <a:lnTo>
                  <a:pt x="119011" y="99484"/>
                </a:lnTo>
                <a:lnTo>
                  <a:pt x="119258" y="99484"/>
                </a:lnTo>
                <a:lnTo>
                  <a:pt x="119505" y="101733"/>
                </a:lnTo>
                <a:lnTo>
                  <a:pt x="120000" y="101733"/>
                </a:lnTo>
              </a:path>
            </a:pathLst>
          </a:custGeom>
          <a:noFill/>
          <a:ln w="38100" cap="flat" cmpd="sng">
            <a:solidFill>
              <a:srgbClr val="008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a:ea typeface="Times"/>
              <a:cs typeface="Times"/>
              <a:sym typeface="Times"/>
            </a:endParaRPr>
          </a:p>
        </p:txBody>
      </p:sp>
      <p:sp>
        <p:nvSpPr>
          <p:cNvPr id="443" name="Shape 443"/>
          <p:cNvSpPr/>
          <p:nvPr/>
        </p:nvSpPr>
        <p:spPr>
          <a:xfrm>
            <a:off x="1219203" y="3776387"/>
            <a:ext cx="6164263" cy="1585913"/>
          </a:xfrm>
          <a:custGeom>
            <a:avLst/>
            <a:gdLst/>
            <a:ahLst/>
            <a:cxnLst/>
            <a:rect l="0" t="0" r="0" b="0"/>
            <a:pathLst>
              <a:path w="120000" h="120000" extrusionOk="0">
                <a:moveTo>
                  <a:pt x="0" y="120000"/>
                </a:moveTo>
                <a:lnTo>
                  <a:pt x="247" y="120000"/>
                </a:lnTo>
                <a:lnTo>
                  <a:pt x="494" y="120000"/>
                </a:lnTo>
                <a:lnTo>
                  <a:pt x="741" y="120000"/>
                </a:lnTo>
                <a:lnTo>
                  <a:pt x="988" y="120000"/>
                </a:lnTo>
                <a:lnTo>
                  <a:pt x="1483" y="120000"/>
                </a:lnTo>
                <a:lnTo>
                  <a:pt x="1730" y="120000"/>
                </a:lnTo>
                <a:lnTo>
                  <a:pt x="2008" y="120000"/>
                </a:lnTo>
                <a:lnTo>
                  <a:pt x="2255" y="120000"/>
                </a:lnTo>
                <a:lnTo>
                  <a:pt x="2503" y="120000"/>
                </a:lnTo>
                <a:lnTo>
                  <a:pt x="2997" y="120000"/>
                </a:lnTo>
                <a:lnTo>
                  <a:pt x="3244" y="119039"/>
                </a:lnTo>
                <a:lnTo>
                  <a:pt x="3492" y="119039"/>
                </a:lnTo>
                <a:lnTo>
                  <a:pt x="3739" y="119039"/>
                </a:lnTo>
                <a:lnTo>
                  <a:pt x="3986" y="119039"/>
                </a:lnTo>
                <a:lnTo>
                  <a:pt x="4481" y="119039"/>
                </a:lnTo>
                <a:lnTo>
                  <a:pt x="4728" y="119039"/>
                </a:lnTo>
                <a:lnTo>
                  <a:pt x="4975" y="119039"/>
                </a:lnTo>
                <a:lnTo>
                  <a:pt x="5222" y="117957"/>
                </a:lnTo>
                <a:lnTo>
                  <a:pt x="5469" y="117957"/>
                </a:lnTo>
                <a:lnTo>
                  <a:pt x="5964" y="119039"/>
                </a:lnTo>
                <a:lnTo>
                  <a:pt x="6211" y="119039"/>
                </a:lnTo>
                <a:lnTo>
                  <a:pt x="6489" y="119039"/>
                </a:lnTo>
                <a:lnTo>
                  <a:pt x="6737" y="119039"/>
                </a:lnTo>
                <a:lnTo>
                  <a:pt x="6984" y="117957"/>
                </a:lnTo>
                <a:lnTo>
                  <a:pt x="7478" y="117957"/>
                </a:lnTo>
                <a:lnTo>
                  <a:pt x="7725" y="117957"/>
                </a:lnTo>
                <a:lnTo>
                  <a:pt x="7973" y="117957"/>
                </a:lnTo>
                <a:lnTo>
                  <a:pt x="8220" y="117957"/>
                </a:lnTo>
                <a:lnTo>
                  <a:pt x="8467" y="116996"/>
                </a:lnTo>
                <a:lnTo>
                  <a:pt x="8962" y="116996"/>
                </a:lnTo>
                <a:lnTo>
                  <a:pt x="9209" y="116996"/>
                </a:lnTo>
                <a:lnTo>
                  <a:pt x="9456" y="116996"/>
                </a:lnTo>
                <a:lnTo>
                  <a:pt x="9703" y="116996"/>
                </a:lnTo>
                <a:lnTo>
                  <a:pt x="9951" y="116036"/>
                </a:lnTo>
                <a:lnTo>
                  <a:pt x="10445" y="116036"/>
                </a:lnTo>
                <a:lnTo>
                  <a:pt x="10692" y="116036"/>
                </a:lnTo>
                <a:lnTo>
                  <a:pt x="10970" y="116036"/>
                </a:lnTo>
                <a:lnTo>
                  <a:pt x="11218" y="116036"/>
                </a:lnTo>
                <a:lnTo>
                  <a:pt x="11465" y="116036"/>
                </a:lnTo>
                <a:lnTo>
                  <a:pt x="11959" y="115075"/>
                </a:lnTo>
                <a:lnTo>
                  <a:pt x="12207" y="115075"/>
                </a:lnTo>
                <a:lnTo>
                  <a:pt x="12454" y="115075"/>
                </a:lnTo>
                <a:lnTo>
                  <a:pt x="12701" y="114114"/>
                </a:lnTo>
                <a:lnTo>
                  <a:pt x="13195" y="114114"/>
                </a:lnTo>
                <a:lnTo>
                  <a:pt x="13443" y="114114"/>
                </a:lnTo>
                <a:lnTo>
                  <a:pt x="13690" y="113153"/>
                </a:lnTo>
                <a:lnTo>
                  <a:pt x="13937" y="113153"/>
                </a:lnTo>
                <a:lnTo>
                  <a:pt x="14184" y="113153"/>
                </a:lnTo>
                <a:lnTo>
                  <a:pt x="14679" y="113153"/>
                </a:lnTo>
                <a:lnTo>
                  <a:pt x="14926" y="112192"/>
                </a:lnTo>
                <a:lnTo>
                  <a:pt x="15204" y="112192"/>
                </a:lnTo>
                <a:lnTo>
                  <a:pt x="15451" y="112192"/>
                </a:lnTo>
                <a:lnTo>
                  <a:pt x="15699" y="111231"/>
                </a:lnTo>
                <a:lnTo>
                  <a:pt x="16193" y="111231"/>
                </a:lnTo>
                <a:lnTo>
                  <a:pt x="16440" y="111231"/>
                </a:lnTo>
                <a:lnTo>
                  <a:pt x="16688" y="110270"/>
                </a:lnTo>
                <a:lnTo>
                  <a:pt x="16935" y="110270"/>
                </a:lnTo>
                <a:lnTo>
                  <a:pt x="17182" y="110270"/>
                </a:lnTo>
                <a:lnTo>
                  <a:pt x="17677" y="110270"/>
                </a:lnTo>
                <a:lnTo>
                  <a:pt x="17924" y="109309"/>
                </a:lnTo>
                <a:lnTo>
                  <a:pt x="18171" y="109309"/>
                </a:lnTo>
                <a:lnTo>
                  <a:pt x="18418" y="109309"/>
                </a:lnTo>
                <a:lnTo>
                  <a:pt x="18665" y="109309"/>
                </a:lnTo>
                <a:lnTo>
                  <a:pt x="19160" y="108348"/>
                </a:lnTo>
                <a:lnTo>
                  <a:pt x="19407" y="108348"/>
                </a:lnTo>
                <a:lnTo>
                  <a:pt x="19685" y="108348"/>
                </a:lnTo>
                <a:lnTo>
                  <a:pt x="19933" y="108348"/>
                </a:lnTo>
                <a:lnTo>
                  <a:pt x="20180" y="107387"/>
                </a:lnTo>
                <a:lnTo>
                  <a:pt x="20674" y="107387"/>
                </a:lnTo>
                <a:lnTo>
                  <a:pt x="20921" y="107387"/>
                </a:lnTo>
                <a:lnTo>
                  <a:pt x="21169" y="106426"/>
                </a:lnTo>
                <a:lnTo>
                  <a:pt x="21416" y="106426"/>
                </a:lnTo>
                <a:lnTo>
                  <a:pt x="21663" y="106426"/>
                </a:lnTo>
                <a:lnTo>
                  <a:pt x="22158" y="106426"/>
                </a:lnTo>
                <a:lnTo>
                  <a:pt x="22405" y="106426"/>
                </a:lnTo>
                <a:lnTo>
                  <a:pt x="22652" y="105465"/>
                </a:lnTo>
                <a:lnTo>
                  <a:pt x="22899" y="105465"/>
                </a:lnTo>
                <a:lnTo>
                  <a:pt x="23147" y="105465"/>
                </a:lnTo>
                <a:lnTo>
                  <a:pt x="23641" y="105465"/>
                </a:lnTo>
                <a:lnTo>
                  <a:pt x="23888" y="104504"/>
                </a:lnTo>
                <a:lnTo>
                  <a:pt x="24166" y="104504"/>
                </a:lnTo>
                <a:lnTo>
                  <a:pt x="24414" y="104504"/>
                </a:lnTo>
                <a:lnTo>
                  <a:pt x="24908" y="103543"/>
                </a:lnTo>
                <a:lnTo>
                  <a:pt x="25155" y="103543"/>
                </a:lnTo>
                <a:lnTo>
                  <a:pt x="25403" y="102582"/>
                </a:lnTo>
                <a:lnTo>
                  <a:pt x="25650" y="102582"/>
                </a:lnTo>
                <a:lnTo>
                  <a:pt x="25897" y="102582"/>
                </a:lnTo>
                <a:lnTo>
                  <a:pt x="26391" y="101621"/>
                </a:lnTo>
                <a:lnTo>
                  <a:pt x="26639" y="101621"/>
                </a:lnTo>
                <a:lnTo>
                  <a:pt x="26886" y="101621"/>
                </a:lnTo>
                <a:lnTo>
                  <a:pt x="27133" y="100540"/>
                </a:lnTo>
                <a:lnTo>
                  <a:pt x="27380" y="100540"/>
                </a:lnTo>
                <a:lnTo>
                  <a:pt x="27875" y="100540"/>
                </a:lnTo>
                <a:lnTo>
                  <a:pt x="28122" y="99579"/>
                </a:lnTo>
                <a:lnTo>
                  <a:pt x="28369" y="99579"/>
                </a:lnTo>
                <a:lnTo>
                  <a:pt x="28647" y="99579"/>
                </a:lnTo>
                <a:lnTo>
                  <a:pt x="28895" y="98618"/>
                </a:lnTo>
                <a:lnTo>
                  <a:pt x="29389" y="98618"/>
                </a:lnTo>
                <a:lnTo>
                  <a:pt x="29636" y="98618"/>
                </a:lnTo>
                <a:lnTo>
                  <a:pt x="29884" y="97657"/>
                </a:lnTo>
                <a:lnTo>
                  <a:pt x="30131" y="97657"/>
                </a:lnTo>
                <a:lnTo>
                  <a:pt x="30378" y="97657"/>
                </a:lnTo>
                <a:lnTo>
                  <a:pt x="30873" y="96696"/>
                </a:lnTo>
                <a:lnTo>
                  <a:pt x="31120" y="96696"/>
                </a:lnTo>
                <a:lnTo>
                  <a:pt x="31367" y="96696"/>
                </a:lnTo>
                <a:lnTo>
                  <a:pt x="31614" y="95735"/>
                </a:lnTo>
                <a:lnTo>
                  <a:pt x="31861" y="95735"/>
                </a:lnTo>
                <a:lnTo>
                  <a:pt x="32356" y="95735"/>
                </a:lnTo>
                <a:lnTo>
                  <a:pt x="32603" y="94774"/>
                </a:lnTo>
                <a:lnTo>
                  <a:pt x="32850" y="94774"/>
                </a:lnTo>
                <a:lnTo>
                  <a:pt x="33129" y="94774"/>
                </a:lnTo>
                <a:lnTo>
                  <a:pt x="33376" y="94774"/>
                </a:lnTo>
                <a:lnTo>
                  <a:pt x="33870" y="93813"/>
                </a:lnTo>
                <a:lnTo>
                  <a:pt x="34117" y="93813"/>
                </a:lnTo>
                <a:lnTo>
                  <a:pt x="34365" y="93813"/>
                </a:lnTo>
                <a:lnTo>
                  <a:pt x="34612" y="93813"/>
                </a:lnTo>
                <a:lnTo>
                  <a:pt x="34859" y="92852"/>
                </a:lnTo>
                <a:lnTo>
                  <a:pt x="35354" y="92852"/>
                </a:lnTo>
                <a:lnTo>
                  <a:pt x="35601" y="92852"/>
                </a:lnTo>
                <a:lnTo>
                  <a:pt x="35848" y="91891"/>
                </a:lnTo>
                <a:lnTo>
                  <a:pt x="36095" y="91891"/>
                </a:lnTo>
                <a:lnTo>
                  <a:pt x="36590" y="91891"/>
                </a:lnTo>
                <a:lnTo>
                  <a:pt x="36837" y="90930"/>
                </a:lnTo>
                <a:lnTo>
                  <a:pt x="37084" y="89969"/>
                </a:lnTo>
                <a:lnTo>
                  <a:pt x="37331" y="89969"/>
                </a:lnTo>
                <a:lnTo>
                  <a:pt x="37610" y="89009"/>
                </a:lnTo>
                <a:lnTo>
                  <a:pt x="38104" y="88048"/>
                </a:lnTo>
                <a:lnTo>
                  <a:pt x="38351" y="88048"/>
                </a:lnTo>
                <a:lnTo>
                  <a:pt x="38599" y="87087"/>
                </a:lnTo>
                <a:lnTo>
                  <a:pt x="38846" y="87087"/>
                </a:lnTo>
                <a:lnTo>
                  <a:pt x="39093" y="86126"/>
                </a:lnTo>
                <a:lnTo>
                  <a:pt x="39587" y="85165"/>
                </a:lnTo>
                <a:lnTo>
                  <a:pt x="39835" y="85165"/>
                </a:lnTo>
                <a:lnTo>
                  <a:pt x="40082" y="84204"/>
                </a:lnTo>
                <a:lnTo>
                  <a:pt x="40329" y="84204"/>
                </a:lnTo>
                <a:lnTo>
                  <a:pt x="40576" y="83123"/>
                </a:lnTo>
                <a:lnTo>
                  <a:pt x="41071" y="82162"/>
                </a:lnTo>
                <a:lnTo>
                  <a:pt x="41318" y="82162"/>
                </a:lnTo>
                <a:lnTo>
                  <a:pt x="41565" y="81201"/>
                </a:lnTo>
                <a:lnTo>
                  <a:pt x="41843" y="80240"/>
                </a:lnTo>
                <a:lnTo>
                  <a:pt x="42091" y="80240"/>
                </a:lnTo>
                <a:lnTo>
                  <a:pt x="42585" y="79279"/>
                </a:lnTo>
                <a:lnTo>
                  <a:pt x="42832" y="79279"/>
                </a:lnTo>
                <a:lnTo>
                  <a:pt x="43080" y="78318"/>
                </a:lnTo>
                <a:lnTo>
                  <a:pt x="43327" y="77357"/>
                </a:lnTo>
                <a:lnTo>
                  <a:pt x="43574" y="77357"/>
                </a:lnTo>
                <a:lnTo>
                  <a:pt x="44069" y="76396"/>
                </a:lnTo>
                <a:lnTo>
                  <a:pt x="44316" y="76396"/>
                </a:lnTo>
                <a:lnTo>
                  <a:pt x="44563" y="75435"/>
                </a:lnTo>
                <a:lnTo>
                  <a:pt x="44810" y="74474"/>
                </a:lnTo>
                <a:lnTo>
                  <a:pt x="45057" y="74474"/>
                </a:lnTo>
                <a:lnTo>
                  <a:pt x="45552" y="73513"/>
                </a:lnTo>
                <a:lnTo>
                  <a:pt x="45799" y="72552"/>
                </a:lnTo>
                <a:lnTo>
                  <a:pt x="46046" y="72552"/>
                </a:lnTo>
                <a:lnTo>
                  <a:pt x="46325" y="71591"/>
                </a:lnTo>
                <a:lnTo>
                  <a:pt x="46572" y="71591"/>
                </a:lnTo>
                <a:lnTo>
                  <a:pt x="47066" y="70630"/>
                </a:lnTo>
                <a:lnTo>
                  <a:pt x="47313" y="69669"/>
                </a:lnTo>
                <a:lnTo>
                  <a:pt x="47561" y="69669"/>
                </a:lnTo>
                <a:lnTo>
                  <a:pt x="47808" y="68708"/>
                </a:lnTo>
                <a:lnTo>
                  <a:pt x="48302" y="68708"/>
                </a:lnTo>
                <a:lnTo>
                  <a:pt x="48550" y="67747"/>
                </a:lnTo>
                <a:lnTo>
                  <a:pt x="48797" y="66666"/>
                </a:lnTo>
                <a:lnTo>
                  <a:pt x="49044" y="65705"/>
                </a:lnTo>
                <a:lnTo>
                  <a:pt x="49291" y="65705"/>
                </a:lnTo>
                <a:lnTo>
                  <a:pt x="49786" y="64744"/>
                </a:lnTo>
                <a:lnTo>
                  <a:pt x="50033" y="63783"/>
                </a:lnTo>
                <a:lnTo>
                  <a:pt x="50280" y="63783"/>
                </a:lnTo>
                <a:lnTo>
                  <a:pt x="50527" y="62822"/>
                </a:lnTo>
                <a:lnTo>
                  <a:pt x="50806" y="61861"/>
                </a:lnTo>
                <a:lnTo>
                  <a:pt x="51300" y="61861"/>
                </a:lnTo>
                <a:lnTo>
                  <a:pt x="51547" y="60900"/>
                </a:lnTo>
                <a:lnTo>
                  <a:pt x="51795" y="59939"/>
                </a:lnTo>
                <a:lnTo>
                  <a:pt x="52042" y="59939"/>
                </a:lnTo>
                <a:lnTo>
                  <a:pt x="52289" y="58978"/>
                </a:lnTo>
                <a:lnTo>
                  <a:pt x="52783" y="58018"/>
                </a:lnTo>
                <a:lnTo>
                  <a:pt x="53031" y="58018"/>
                </a:lnTo>
                <a:lnTo>
                  <a:pt x="53278" y="57057"/>
                </a:lnTo>
                <a:lnTo>
                  <a:pt x="53525" y="56096"/>
                </a:lnTo>
                <a:lnTo>
                  <a:pt x="53772" y="55135"/>
                </a:lnTo>
                <a:lnTo>
                  <a:pt x="54267" y="55135"/>
                </a:lnTo>
                <a:lnTo>
                  <a:pt x="54514" y="54174"/>
                </a:lnTo>
                <a:lnTo>
                  <a:pt x="54761" y="53213"/>
                </a:lnTo>
                <a:lnTo>
                  <a:pt x="55009" y="53213"/>
                </a:lnTo>
                <a:lnTo>
                  <a:pt x="55287" y="52252"/>
                </a:lnTo>
                <a:lnTo>
                  <a:pt x="55781" y="51291"/>
                </a:lnTo>
                <a:lnTo>
                  <a:pt x="56028" y="51291"/>
                </a:lnTo>
                <a:lnTo>
                  <a:pt x="56276" y="50330"/>
                </a:lnTo>
                <a:lnTo>
                  <a:pt x="56523" y="49249"/>
                </a:lnTo>
                <a:lnTo>
                  <a:pt x="56770" y="49249"/>
                </a:lnTo>
                <a:lnTo>
                  <a:pt x="57265" y="48288"/>
                </a:lnTo>
                <a:lnTo>
                  <a:pt x="57512" y="47327"/>
                </a:lnTo>
                <a:lnTo>
                  <a:pt x="57759" y="47327"/>
                </a:lnTo>
                <a:lnTo>
                  <a:pt x="58006" y="46366"/>
                </a:lnTo>
                <a:lnTo>
                  <a:pt x="58253" y="45405"/>
                </a:lnTo>
                <a:lnTo>
                  <a:pt x="58748" y="45405"/>
                </a:lnTo>
                <a:lnTo>
                  <a:pt x="58995" y="44444"/>
                </a:lnTo>
                <a:lnTo>
                  <a:pt x="59242" y="43483"/>
                </a:lnTo>
                <a:lnTo>
                  <a:pt x="59490" y="42522"/>
                </a:lnTo>
                <a:lnTo>
                  <a:pt x="60015" y="42522"/>
                </a:lnTo>
                <a:lnTo>
                  <a:pt x="60262" y="41561"/>
                </a:lnTo>
                <a:lnTo>
                  <a:pt x="60509" y="41561"/>
                </a:lnTo>
                <a:lnTo>
                  <a:pt x="60757" y="41561"/>
                </a:lnTo>
                <a:lnTo>
                  <a:pt x="61004" y="41561"/>
                </a:lnTo>
                <a:lnTo>
                  <a:pt x="61498" y="40600"/>
                </a:lnTo>
                <a:lnTo>
                  <a:pt x="61746" y="40600"/>
                </a:lnTo>
                <a:lnTo>
                  <a:pt x="61993" y="40600"/>
                </a:lnTo>
                <a:lnTo>
                  <a:pt x="62240" y="39639"/>
                </a:lnTo>
                <a:lnTo>
                  <a:pt x="62487" y="39639"/>
                </a:lnTo>
                <a:lnTo>
                  <a:pt x="62982" y="39639"/>
                </a:lnTo>
                <a:lnTo>
                  <a:pt x="63229" y="38678"/>
                </a:lnTo>
                <a:lnTo>
                  <a:pt x="63476" y="38678"/>
                </a:lnTo>
                <a:lnTo>
                  <a:pt x="63723" y="38678"/>
                </a:lnTo>
                <a:lnTo>
                  <a:pt x="63971" y="37717"/>
                </a:lnTo>
                <a:lnTo>
                  <a:pt x="64496" y="37717"/>
                </a:lnTo>
                <a:lnTo>
                  <a:pt x="64743" y="37717"/>
                </a:lnTo>
                <a:lnTo>
                  <a:pt x="64990" y="36756"/>
                </a:lnTo>
                <a:lnTo>
                  <a:pt x="65238" y="36756"/>
                </a:lnTo>
                <a:lnTo>
                  <a:pt x="65485" y="36756"/>
                </a:lnTo>
                <a:lnTo>
                  <a:pt x="65979" y="35795"/>
                </a:lnTo>
                <a:lnTo>
                  <a:pt x="66227" y="35795"/>
                </a:lnTo>
                <a:lnTo>
                  <a:pt x="66474" y="35795"/>
                </a:lnTo>
                <a:lnTo>
                  <a:pt x="66721" y="35795"/>
                </a:lnTo>
                <a:lnTo>
                  <a:pt x="66968" y="34834"/>
                </a:lnTo>
                <a:lnTo>
                  <a:pt x="67463" y="34834"/>
                </a:lnTo>
                <a:lnTo>
                  <a:pt x="67710" y="34834"/>
                </a:lnTo>
                <a:lnTo>
                  <a:pt x="67957" y="33873"/>
                </a:lnTo>
                <a:lnTo>
                  <a:pt x="68204" y="33873"/>
                </a:lnTo>
                <a:lnTo>
                  <a:pt x="68452" y="33873"/>
                </a:lnTo>
                <a:lnTo>
                  <a:pt x="68977" y="32792"/>
                </a:lnTo>
                <a:lnTo>
                  <a:pt x="69224" y="32792"/>
                </a:lnTo>
                <a:lnTo>
                  <a:pt x="69472" y="32792"/>
                </a:lnTo>
                <a:lnTo>
                  <a:pt x="69719" y="31831"/>
                </a:lnTo>
                <a:lnTo>
                  <a:pt x="69966" y="31831"/>
                </a:lnTo>
                <a:lnTo>
                  <a:pt x="70460" y="31831"/>
                </a:lnTo>
                <a:lnTo>
                  <a:pt x="70708" y="30870"/>
                </a:lnTo>
                <a:lnTo>
                  <a:pt x="70955" y="30870"/>
                </a:lnTo>
                <a:lnTo>
                  <a:pt x="71202" y="30870"/>
                </a:lnTo>
                <a:lnTo>
                  <a:pt x="71449" y="29909"/>
                </a:lnTo>
                <a:lnTo>
                  <a:pt x="71944" y="29909"/>
                </a:lnTo>
                <a:lnTo>
                  <a:pt x="72191" y="29909"/>
                </a:lnTo>
                <a:lnTo>
                  <a:pt x="72438" y="29909"/>
                </a:lnTo>
                <a:lnTo>
                  <a:pt x="72686" y="28948"/>
                </a:lnTo>
                <a:lnTo>
                  <a:pt x="73211" y="28948"/>
                </a:lnTo>
                <a:lnTo>
                  <a:pt x="73458" y="28948"/>
                </a:lnTo>
                <a:lnTo>
                  <a:pt x="73705" y="27987"/>
                </a:lnTo>
                <a:lnTo>
                  <a:pt x="73953" y="27987"/>
                </a:lnTo>
                <a:lnTo>
                  <a:pt x="74200" y="27987"/>
                </a:lnTo>
                <a:lnTo>
                  <a:pt x="74694" y="27027"/>
                </a:lnTo>
                <a:lnTo>
                  <a:pt x="74942" y="27027"/>
                </a:lnTo>
                <a:lnTo>
                  <a:pt x="75189" y="27027"/>
                </a:lnTo>
                <a:lnTo>
                  <a:pt x="75436" y="26066"/>
                </a:lnTo>
                <a:lnTo>
                  <a:pt x="75683" y="26066"/>
                </a:lnTo>
                <a:lnTo>
                  <a:pt x="76178" y="26066"/>
                </a:lnTo>
                <a:lnTo>
                  <a:pt x="76425" y="26066"/>
                </a:lnTo>
                <a:lnTo>
                  <a:pt x="76672" y="25105"/>
                </a:lnTo>
                <a:lnTo>
                  <a:pt x="76919" y="25105"/>
                </a:lnTo>
                <a:lnTo>
                  <a:pt x="77167" y="25105"/>
                </a:lnTo>
                <a:lnTo>
                  <a:pt x="77692" y="24144"/>
                </a:lnTo>
                <a:lnTo>
                  <a:pt x="77939" y="24144"/>
                </a:lnTo>
                <a:lnTo>
                  <a:pt x="78186" y="24144"/>
                </a:lnTo>
                <a:lnTo>
                  <a:pt x="78434" y="23183"/>
                </a:lnTo>
                <a:lnTo>
                  <a:pt x="78681" y="23183"/>
                </a:lnTo>
                <a:lnTo>
                  <a:pt x="79175" y="23183"/>
                </a:lnTo>
                <a:lnTo>
                  <a:pt x="79423" y="23183"/>
                </a:lnTo>
                <a:lnTo>
                  <a:pt x="79670" y="22222"/>
                </a:lnTo>
                <a:lnTo>
                  <a:pt x="79917" y="22222"/>
                </a:lnTo>
                <a:lnTo>
                  <a:pt x="80164" y="22222"/>
                </a:lnTo>
                <a:lnTo>
                  <a:pt x="80659" y="21261"/>
                </a:lnTo>
                <a:lnTo>
                  <a:pt x="80906" y="21261"/>
                </a:lnTo>
                <a:lnTo>
                  <a:pt x="81153" y="21261"/>
                </a:lnTo>
                <a:lnTo>
                  <a:pt x="81400" y="20300"/>
                </a:lnTo>
                <a:lnTo>
                  <a:pt x="81648" y="20300"/>
                </a:lnTo>
                <a:lnTo>
                  <a:pt x="82173" y="20300"/>
                </a:lnTo>
                <a:lnTo>
                  <a:pt x="82420" y="19339"/>
                </a:lnTo>
                <a:lnTo>
                  <a:pt x="82668" y="19339"/>
                </a:lnTo>
                <a:lnTo>
                  <a:pt x="82915" y="19339"/>
                </a:lnTo>
                <a:lnTo>
                  <a:pt x="83162" y="19339"/>
                </a:lnTo>
                <a:lnTo>
                  <a:pt x="83656" y="18378"/>
                </a:lnTo>
                <a:lnTo>
                  <a:pt x="83904" y="18378"/>
                </a:lnTo>
                <a:lnTo>
                  <a:pt x="84151" y="18378"/>
                </a:lnTo>
                <a:lnTo>
                  <a:pt x="84398" y="17417"/>
                </a:lnTo>
                <a:lnTo>
                  <a:pt x="84893" y="17417"/>
                </a:lnTo>
                <a:lnTo>
                  <a:pt x="85140" y="17417"/>
                </a:lnTo>
                <a:lnTo>
                  <a:pt x="85387" y="16456"/>
                </a:lnTo>
                <a:lnTo>
                  <a:pt x="85634" y="16456"/>
                </a:lnTo>
                <a:lnTo>
                  <a:pt x="85882" y="16456"/>
                </a:lnTo>
                <a:lnTo>
                  <a:pt x="86407" y="16456"/>
                </a:lnTo>
                <a:lnTo>
                  <a:pt x="86654" y="15375"/>
                </a:lnTo>
                <a:lnTo>
                  <a:pt x="86901" y="15375"/>
                </a:lnTo>
                <a:lnTo>
                  <a:pt x="87149" y="15375"/>
                </a:lnTo>
                <a:lnTo>
                  <a:pt x="87396" y="14414"/>
                </a:lnTo>
                <a:lnTo>
                  <a:pt x="87890" y="14414"/>
                </a:lnTo>
                <a:lnTo>
                  <a:pt x="88138" y="14414"/>
                </a:lnTo>
                <a:lnTo>
                  <a:pt x="88385" y="13453"/>
                </a:lnTo>
                <a:lnTo>
                  <a:pt x="88632" y="13453"/>
                </a:lnTo>
                <a:lnTo>
                  <a:pt x="88879" y="13453"/>
                </a:lnTo>
                <a:lnTo>
                  <a:pt x="89374" y="13453"/>
                </a:lnTo>
                <a:lnTo>
                  <a:pt x="89621" y="12492"/>
                </a:lnTo>
                <a:lnTo>
                  <a:pt x="89868" y="12492"/>
                </a:lnTo>
                <a:lnTo>
                  <a:pt x="90115" y="12492"/>
                </a:lnTo>
                <a:lnTo>
                  <a:pt x="90363" y="11531"/>
                </a:lnTo>
                <a:lnTo>
                  <a:pt x="90888" y="11531"/>
                </a:lnTo>
                <a:lnTo>
                  <a:pt x="91135" y="11531"/>
                </a:lnTo>
                <a:lnTo>
                  <a:pt x="91382" y="11531"/>
                </a:lnTo>
                <a:lnTo>
                  <a:pt x="91630" y="10570"/>
                </a:lnTo>
                <a:lnTo>
                  <a:pt x="91877" y="10570"/>
                </a:lnTo>
                <a:lnTo>
                  <a:pt x="92371" y="10570"/>
                </a:lnTo>
                <a:lnTo>
                  <a:pt x="92619" y="9609"/>
                </a:lnTo>
                <a:lnTo>
                  <a:pt x="92866" y="9609"/>
                </a:lnTo>
                <a:lnTo>
                  <a:pt x="93113" y="9609"/>
                </a:lnTo>
                <a:lnTo>
                  <a:pt x="93360" y="8648"/>
                </a:lnTo>
                <a:lnTo>
                  <a:pt x="93855" y="8648"/>
                </a:lnTo>
                <a:lnTo>
                  <a:pt x="94102" y="8648"/>
                </a:lnTo>
                <a:lnTo>
                  <a:pt x="94349" y="8648"/>
                </a:lnTo>
                <a:lnTo>
                  <a:pt x="94596" y="7687"/>
                </a:lnTo>
                <a:lnTo>
                  <a:pt x="94844" y="7687"/>
                </a:lnTo>
                <a:lnTo>
                  <a:pt x="95369" y="7687"/>
                </a:lnTo>
                <a:lnTo>
                  <a:pt x="95616" y="6726"/>
                </a:lnTo>
                <a:lnTo>
                  <a:pt x="95864" y="6726"/>
                </a:lnTo>
                <a:lnTo>
                  <a:pt x="96111" y="6726"/>
                </a:lnTo>
                <a:lnTo>
                  <a:pt x="96605" y="6726"/>
                </a:lnTo>
                <a:lnTo>
                  <a:pt x="96852" y="6726"/>
                </a:lnTo>
                <a:lnTo>
                  <a:pt x="97100" y="6726"/>
                </a:lnTo>
                <a:lnTo>
                  <a:pt x="97347" y="6726"/>
                </a:lnTo>
                <a:lnTo>
                  <a:pt x="97594" y="6726"/>
                </a:lnTo>
                <a:lnTo>
                  <a:pt x="98089" y="5765"/>
                </a:lnTo>
                <a:lnTo>
                  <a:pt x="98336" y="5765"/>
                </a:lnTo>
                <a:lnTo>
                  <a:pt x="98583" y="5765"/>
                </a:lnTo>
                <a:lnTo>
                  <a:pt x="98830" y="5765"/>
                </a:lnTo>
                <a:lnTo>
                  <a:pt x="99078" y="5765"/>
                </a:lnTo>
                <a:lnTo>
                  <a:pt x="99603" y="5765"/>
                </a:lnTo>
                <a:lnTo>
                  <a:pt x="99850" y="5765"/>
                </a:lnTo>
                <a:lnTo>
                  <a:pt x="100097" y="5765"/>
                </a:lnTo>
                <a:lnTo>
                  <a:pt x="100345" y="5765"/>
                </a:lnTo>
                <a:lnTo>
                  <a:pt x="100592" y="5765"/>
                </a:lnTo>
                <a:lnTo>
                  <a:pt x="101086" y="5765"/>
                </a:lnTo>
                <a:lnTo>
                  <a:pt x="101334" y="4804"/>
                </a:lnTo>
                <a:lnTo>
                  <a:pt x="101581" y="4804"/>
                </a:lnTo>
                <a:lnTo>
                  <a:pt x="101828" y="4804"/>
                </a:lnTo>
                <a:lnTo>
                  <a:pt x="102075" y="4804"/>
                </a:lnTo>
                <a:lnTo>
                  <a:pt x="102570" y="4804"/>
                </a:lnTo>
                <a:lnTo>
                  <a:pt x="102817" y="4804"/>
                </a:lnTo>
                <a:lnTo>
                  <a:pt x="103064" y="4804"/>
                </a:lnTo>
                <a:lnTo>
                  <a:pt x="103311" y="4804"/>
                </a:lnTo>
                <a:lnTo>
                  <a:pt x="103559" y="4804"/>
                </a:lnTo>
                <a:lnTo>
                  <a:pt x="104084" y="4804"/>
                </a:lnTo>
                <a:lnTo>
                  <a:pt x="104331" y="3843"/>
                </a:lnTo>
                <a:lnTo>
                  <a:pt x="104578" y="3843"/>
                </a:lnTo>
                <a:lnTo>
                  <a:pt x="104826" y="3843"/>
                </a:lnTo>
                <a:lnTo>
                  <a:pt x="105073" y="3843"/>
                </a:lnTo>
                <a:lnTo>
                  <a:pt x="105567" y="3843"/>
                </a:lnTo>
                <a:lnTo>
                  <a:pt x="105815" y="3843"/>
                </a:lnTo>
                <a:lnTo>
                  <a:pt x="106062" y="3843"/>
                </a:lnTo>
                <a:lnTo>
                  <a:pt x="106309" y="3843"/>
                </a:lnTo>
                <a:lnTo>
                  <a:pt x="106556" y="3843"/>
                </a:lnTo>
                <a:lnTo>
                  <a:pt x="107051" y="3843"/>
                </a:lnTo>
                <a:lnTo>
                  <a:pt x="107298" y="3843"/>
                </a:lnTo>
                <a:lnTo>
                  <a:pt x="107545" y="2882"/>
                </a:lnTo>
                <a:lnTo>
                  <a:pt x="107792" y="2882"/>
                </a:lnTo>
                <a:lnTo>
                  <a:pt x="108287" y="2882"/>
                </a:lnTo>
                <a:lnTo>
                  <a:pt x="108565" y="2882"/>
                </a:lnTo>
                <a:lnTo>
                  <a:pt x="108812" y="2882"/>
                </a:lnTo>
                <a:lnTo>
                  <a:pt x="109060" y="2882"/>
                </a:lnTo>
                <a:lnTo>
                  <a:pt x="109307" y="2882"/>
                </a:lnTo>
                <a:lnTo>
                  <a:pt x="109801" y="2882"/>
                </a:lnTo>
                <a:lnTo>
                  <a:pt x="110048" y="2882"/>
                </a:lnTo>
                <a:lnTo>
                  <a:pt x="110296" y="2882"/>
                </a:lnTo>
                <a:lnTo>
                  <a:pt x="110543" y="2882"/>
                </a:lnTo>
                <a:lnTo>
                  <a:pt x="110790" y="1921"/>
                </a:lnTo>
                <a:lnTo>
                  <a:pt x="111285" y="1921"/>
                </a:lnTo>
                <a:lnTo>
                  <a:pt x="111532" y="1921"/>
                </a:lnTo>
                <a:lnTo>
                  <a:pt x="111779" y="1921"/>
                </a:lnTo>
                <a:lnTo>
                  <a:pt x="112026" y="1921"/>
                </a:lnTo>
                <a:lnTo>
                  <a:pt x="112274" y="1921"/>
                </a:lnTo>
                <a:lnTo>
                  <a:pt x="112768" y="1921"/>
                </a:lnTo>
                <a:lnTo>
                  <a:pt x="113046" y="1921"/>
                </a:lnTo>
                <a:lnTo>
                  <a:pt x="113293" y="1921"/>
                </a:lnTo>
                <a:lnTo>
                  <a:pt x="113541" y="1921"/>
                </a:lnTo>
                <a:lnTo>
                  <a:pt x="113788" y="960"/>
                </a:lnTo>
                <a:lnTo>
                  <a:pt x="114282" y="960"/>
                </a:lnTo>
                <a:lnTo>
                  <a:pt x="114530" y="960"/>
                </a:lnTo>
                <a:lnTo>
                  <a:pt x="114777" y="960"/>
                </a:lnTo>
                <a:lnTo>
                  <a:pt x="115024" y="960"/>
                </a:lnTo>
                <a:lnTo>
                  <a:pt x="115271" y="960"/>
                </a:lnTo>
                <a:lnTo>
                  <a:pt x="115766" y="960"/>
                </a:lnTo>
                <a:lnTo>
                  <a:pt x="116013" y="960"/>
                </a:lnTo>
                <a:lnTo>
                  <a:pt x="116260" y="960"/>
                </a:lnTo>
                <a:lnTo>
                  <a:pt x="116507" y="960"/>
                </a:lnTo>
                <a:lnTo>
                  <a:pt x="116755" y="960"/>
                </a:lnTo>
                <a:lnTo>
                  <a:pt x="117249" y="0"/>
                </a:lnTo>
                <a:lnTo>
                  <a:pt x="117527" y="0"/>
                </a:lnTo>
                <a:lnTo>
                  <a:pt x="117774" y="0"/>
                </a:lnTo>
                <a:lnTo>
                  <a:pt x="118022" y="0"/>
                </a:lnTo>
                <a:lnTo>
                  <a:pt x="118269" y="0"/>
                </a:lnTo>
                <a:lnTo>
                  <a:pt x="118763" y="0"/>
                </a:lnTo>
                <a:lnTo>
                  <a:pt x="119011" y="0"/>
                </a:lnTo>
                <a:lnTo>
                  <a:pt x="119258" y="0"/>
                </a:lnTo>
                <a:lnTo>
                  <a:pt x="119505" y="0"/>
                </a:lnTo>
                <a:lnTo>
                  <a:pt x="120000" y="0"/>
                </a:lnTo>
              </a:path>
            </a:pathLst>
          </a:custGeom>
          <a:noFill/>
          <a:ln w="38100" cap="flat" cmpd="sng">
            <a:solidFill>
              <a:srgbClr val="0000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a:ea typeface="Times"/>
              <a:cs typeface="Times"/>
              <a:sym typeface="Times"/>
            </a:endParaRPr>
          </a:p>
        </p:txBody>
      </p:sp>
      <p:sp>
        <p:nvSpPr>
          <p:cNvPr id="444" name="Shape 444"/>
          <p:cNvSpPr/>
          <p:nvPr/>
        </p:nvSpPr>
        <p:spPr>
          <a:xfrm>
            <a:off x="1014414" y="6158659"/>
            <a:ext cx="455253" cy="24622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2000</a:t>
            </a:r>
            <a:endParaRPr sz="1800">
              <a:solidFill>
                <a:srgbClr val="000000"/>
              </a:solidFill>
              <a:latin typeface="Arial"/>
              <a:ea typeface="Arial"/>
              <a:cs typeface="Arial"/>
              <a:sym typeface="Arial"/>
            </a:endParaRPr>
          </a:p>
        </p:txBody>
      </p:sp>
      <p:sp>
        <p:nvSpPr>
          <p:cNvPr id="445" name="Shape 445"/>
          <p:cNvSpPr/>
          <p:nvPr/>
        </p:nvSpPr>
        <p:spPr>
          <a:xfrm>
            <a:off x="2254252" y="6158686"/>
            <a:ext cx="455253" cy="24622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2020</a:t>
            </a:r>
            <a:endParaRPr sz="1800">
              <a:solidFill>
                <a:srgbClr val="000000"/>
              </a:solidFill>
              <a:latin typeface="Arial"/>
              <a:ea typeface="Arial"/>
              <a:cs typeface="Arial"/>
              <a:sym typeface="Arial"/>
            </a:endParaRPr>
          </a:p>
        </p:txBody>
      </p:sp>
      <p:sp>
        <p:nvSpPr>
          <p:cNvPr id="446" name="Shape 446"/>
          <p:cNvSpPr/>
          <p:nvPr/>
        </p:nvSpPr>
        <p:spPr>
          <a:xfrm>
            <a:off x="3470278" y="6158659"/>
            <a:ext cx="455253" cy="24622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2040</a:t>
            </a:r>
            <a:endParaRPr sz="1800">
              <a:solidFill>
                <a:srgbClr val="000000"/>
              </a:solidFill>
              <a:latin typeface="Arial"/>
              <a:ea typeface="Arial"/>
              <a:cs typeface="Arial"/>
              <a:sym typeface="Arial"/>
            </a:endParaRPr>
          </a:p>
        </p:txBody>
      </p:sp>
      <p:sp>
        <p:nvSpPr>
          <p:cNvPr id="447" name="Shape 447"/>
          <p:cNvSpPr/>
          <p:nvPr/>
        </p:nvSpPr>
        <p:spPr>
          <a:xfrm>
            <a:off x="4710114" y="6158659"/>
            <a:ext cx="455253" cy="24622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2060</a:t>
            </a:r>
            <a:endParaRPr sz="1800">
              <a:solidFill>
                <a:srgbClr val="000000"/>
              </a:solidFill>
              <a:latin typeface="Arial"/>
              <a:ea typeface="Arial"/>
              <a:cs typeface="Arial"/>
              <a:sym typeface="Arial"/>
            </a:endParaRPr>
          </a:p>
        </p:txBody>
      </p:sp>
      <p:sp>
        <p:nvSpPr>
          <p:cNvPr id="448" name="Shape 448"/>
          <p:cNvSpPr/>
          <p:nvPr/>
        </p:nvSpPr>
        <p:spPr>
          <a:xfrm>
            <a:off x="5938840" y="6158659"/>
            <a:ext cx="455253" cy="24622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2080</a:t>
            </a:r>
            <a:endParaRPr sz="1800">
              <a:solidFill>
                <a:srgbClr val="000000"/>
              </a:solidFill>
              <a:latin typeface="Arial"/>
              <a:ea typeface="Arial"/>
              <a:cs typeface="Arial"/>
              <a:sym typeface="Arial"/>
            </a:endParaRPr>
          </a:p>
        </p:txBody>
      </p:sp>
      <p:sp>
        <p:nvSpPr>
          <p:cNvPr id="449" name="Shape 449"/>
          <p:cNvSpPr/>
          <p:nvPr/>
        </p:nvSpPr>
        <p:spPr>
          <a:xfrm>
            <a:off x="7183798" y="6157044"/>
            <a:ext cx="455253" cy="24622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000000"/>
                </a:solidFill>
                <a:latin typeface="Arial"/>
                <a:ea typeface="Arial"/>
                <a:cs typeface="Arial"/>
                <a:sym typeface="Arial"/>
              </a:rPr>
              <a:t>2100</a:t>
            </a:r>
            <a:endParaRPr sz="1800">
              <a:solidFill>
                <a:srgbClr val="000000"/>
              </a:solidFill>
              <a:latin typeface="Arial"/>
              <a:ea typeface="Arial"/>
              <a:cs typeface="Arial"/>
              <a:sym typeface="Arial"/>
            </a:endParaRPr>
          </a:p>
        </p:txBody>
      </p:sp>
      <p:sp>
        <p:nvSpPr>
          <p:cNvPr id="450" name="Shape 450"/>
          <p:cNvSpPr/>
          <p:nvPr/>
        </p:nvSpPr>
        <p:spPr>
          <a:xfrm rot="-5400000">
            <a:off x="-316295" y="3669374"/>
            <a:ext cx="1543501" cy="24622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600">
                <a:solidFill>
                  <a:srgbClr val="000000"/>
                </a:solidFill>
                <a:latin typeface="Arial"/>
                <a:ea typeface="Arial"/>
                <a:cs typeface="Arial"/>
                <a:sym typeface="Arial"/>
              </a:rPr>
              <a:t>tonsC0</a:t>
            </a:r>
            <a:r>
              <a:rPr lang="en-US" sz="1600" baseline="-25000">
                <a:solidFill>
                  <a:srgbClr val="000000"/>
                </a:solidFill>
                <a:latin typeface="Arial"/>
                <a:ea typeface="Arial"/>
                <a:cs typeface="Arial"/>
                <a:sym typeface="Arial"/>
              </a:rPr>
              <a:t>2</a:t>
            </a:r>
            <a:r>
              <a:rPr lang="en-US" sz="1600">
                <a:solidFill>
                  <a:srgbClr val="000000"/>
                </a:solidFill>
                <a:latin typeface="Arial"/>
                <a:ea typeface="Arial"/>
                <a:cs typeface="Arial"/>
                <a:sym typeface="Arial"/>
              </a:rPr>
              <a:t>/year</a:t>
            </a:r>
            <a:endParaRPr sz="3600">
              <a:solidFill>
                <a:srgbClr val="000000"/>
              </a:solidFill>
              <a:latin typeface="Arial"/>
              <a:ea typeface="Arial"/>
              <a:cs typeface="Arial"/>
              <a:sym typeface="Arial"/>
            </a:endParaRPr>
          </a:p>
        </p:txBody>
      </p:sp>
      <p:sp>
        <p:nvSpPr>
          <p:cNvPr id="451" name="Shape 451"/>
          <p:cNvSpPr/>
          <p:nvPr/>
        </p:nvSpPr>
        <p:spPr>
          <a:xfrm rot="-703762">
            <a:off x="1278232" y="5105875"/>
            <a:ext cx="2590453" cy="27699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a:solidFill>
                  <a:srgbClr val="0000FF"/>
                </a:solidFill>
                <a:latin typeface="Arial"/>
                <a:ea typeface="Arial"/>
                <a:cs typeface="Arial"/>
                <a:sym typeface="Arial"/>
              </a:rPr>
              <a:t>Business as Usual (BAU)</a:t>
            </a:r>
            <a:endParaRPr/>
          </a:p>
        </p:txBody>
      </p:sp>
      <p:cxnSp>
        <p:nvCxnSpPr>
          <p:cNvPr id="452" name="Shape 452"/>
          <p:cNvCxnSpPr/>
          <p:nvPr/>
        </p:nvCxnSpPr>
        <p:spPr>
          <a:xfrm flipH="1">
            <a:off x="7448551" y="4901922"/>
            <a:ext cx="457200" cy="304800"/>
          </a:xfrm>
          <a:prstGeom prst="straightConnector1">
            <a:avLst/>
          </a:prstGeom>
          <a:noFill/>
          <a:ln w="9525" cap="flat" cmpd="sng">
            <a:solidFill>
              <a:srgbClr val="008000"/>
            </a:solidFill>
            <a:prstDash val="solid"/>
            <a:round/>
            <a:headEnd type="none" w="med" len="med"/>
            <a:tailEnd type="triangle" w="lg" len="lg"/>
          </a:ln>
        </p:spPr>
      </p:cxnSp>
      <p:sp>
        <p:nvSpPr>
          <p:cNvPr id="453" name="Shape 453"/>
          <p:cNvSpPr/>
          <p:nvPr/>
        </p:nvSpPr>
        <p:spPr>
          <a:xfrm>
            <a:off x="1325288" y="3490638"/>
            <a:ext cx="2838900" cy="886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400">
                <a:solidFill>
                  <a:srgbClr val="008000"/>
                </a:solidFill>
                <a:latin typeface="Arial"/>
                <a:ea typeface="Arial"/>
                <a:cs typeface="Arial"/>
                <a:sym typeface="Arial"/>
              </a:rPr>
              <a:t>1. </a:t>
            </a:r>
            <a:r>
              <a:rPr lang="en-US" sz="2400">
                <a:solidFill>
                  <a:srgbClr val="008000"/>
                </a:solidFill>
              </a:rPr>
              <a:t>Frenar crecimiento en</a:t>
            </a:r>
            <a:r>
              <a:rPr lang="en-US" sz="2400">
                <a:solidFill>
                  <a:srgbClr val="008000"/>
                </a:solidFill>
                <a:latin typeface="Arial"/>
                <a:ea typeface="Arial"/>
                <a:cs typeface="Arial"/>
                <a:sym typeface="Arial"/>
              </a:rPr>
              <a:t> 2040</a:t>
            </a:r>
            <a:endParaRPr/>
          </a:p>
        </p:txBody>
      </p:sp>
      <p:cxnSp>
        <p:nvCxnSpPr>
          <p:cNvPr id="454" name="Shape 454"/>
          <p:cNvCxnSpPr/>
          <p:nvPr/>
        </p:nvCxnSpPr>
        <p:spPr>
          <a:xfrm flipH="1">
            <a:off x="7448551" y="5435322"/>
            <a:ext cx="381000" cy="304800"/>
          </a:xfrm>
          <a:prstGeom prst="straightConnector1">
            <a:avLst/>
          </a:prstGeom>
          <a:noFill/>
          <a:ln w="9525" cap="flat" cmpd="sng">
            <a:solidFill>
              <a:schemeClr val="dk1"/>
            </a:solidFill>
            <a:prstDash val="solid"/>
            <a:round/>
            <a:headEnd type="none" w="med" len="med"/>
            <a:tailEnd type="triangle" w="lg" len="lg"/>
          </a:ln>
        </p:spPr>
      </p:cxnSp>
      <p:sp>
        <p:nvSpPr>
          <p:cNvPr id="455" name="Shape 455"/>
          <p:cNvSpPr/>
          <p:nvPr/>
        </p:nvSpPr>
        <p:spPr>
          <a:xfrm>
            <a:off x="7298425" y="3987525"/>
            <a:ext cx="1777500" cy="11079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400">
                <a:solidFill>
                  <a:srgbClr val="008000"/>
                </a:solidFill>
                <a:latin typeface="Arial"/>
                <a:ea typeface="Arial"/>
                <a:cs typeface="Arial"/>
                <a:sym typeface="Arial"/>
              </a:rPr>
              <a:t>3. </a:t>
            </a:r>
            <a:r>
              <a:rPr lang="en-US" sz="2400">
                <a:solidFill>
                  <a:srgbClr val="008000"/>
                </a:solidFill>
              </a:rPr>
              <a:t>reduccion a</a:t>
            </a:r>
            <a:r>
              <a:rPr lang="en-US" sz="2400">
                <a:solidFill>
                  <a:srgbClr val="008000"/>
                </a:solidFill>
                <a:latin typeface="Arial"/>
                <a:ea typeface="Arial"/>
                <a:cs typeface="Arial"/>
                <a:sym typeface="Arial"/>
              </a:rPr>
              <a:t>nual </a:t>
            </a:r>
            <a:endParaRPr/>
          </a:p>
          <a:p>
            <a:pPr marL="0" marR="0" lvl="0" indent="0" algn="ctr" rtl="0">
              <a:spcBef>
                <a:spcPts val="0"/>
              </a:spcBef>
              <a:spcAft>
                <a:spcPts val="0"/>
              </a:spcAft>
              <a:buNone/>
            </a:pPr>
            <a:r>
              <a:rPr lang="en-US" sz="2400">
                <a:solidFill>
                  <a:srgbClr val="008000"/>
                </a:solidFill>
                <a:latin typeface="Arial"/>
                <a:ea typeface="Arial"/>
                <a:cs typeface="Arial"/>
                <a:sym typeface="Arial"/>
              </a:rPr>
              <a:t>1%</a:t>
            </a:r>
            <a:endParaRPr/>
          </a:p>
        </p:txBody>
      </p:sp>
      <p:sp>
        <p:nvSpPr>
          <p:cNvPr id="456" name="Shape 456"/>
          <p:cNvSpPr/>
          <p:nvPr/>
        </p:nvSpPr>
        <p:spPr>
          <a:xfrm>
            <a:off x="8025838" y="5206723"/>
            <a:ext cx="445635" cy="738664"/>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400">
                <a:solidFill>
                  <a:srgbClr val="A5A5A5"/>
                </a:solidFill>
                <a:latin typeface="Arial"/>
                <a:ea typeface="Arial"/>
                <a:cs typeface="Arial"/>
                <a:sym typeface="Arial"/>
              </a:rPr>
              <a:t>3%</a:t>
            </a:r>
            <a:endParaRPr/>
          </a:p>
          <a:p>
            <a:pPr marL="0" marR="0" lvl="0" indent="0" algn="ctr" rtl="0">
              <a:spcBef>
                <a:spcPts val="0"/>
              </a:spcBef>
              <a:spcAft>
                <a:spcPts val="0"/>
              </a:spcAft>
              <a:buNone/>
            </a:pPr>
            <a:r>
              <a:rPr lang="en-US" sz="2400">
                <a:solidFill>
                  <a:srgbClr val="000000"/>
                </a:solidFill>
                <a:latin typeface="Arial"/>
                <a:ea typeface="Arial"/>
                <a:cs typeface="Arial"/>
                <a:sym typeface="Arial"/>
              </a:rPr>
              <a:t>5%</a:t>
            </a:r>
            <a:endParaRPr sz="2400">
              <a:solidFill>
                <a:srgbClr val="800D1B"/>
              </a:solidFill>
              <a:latin typeface="Arial"/>
              <a:ea typeface="Arial"/>
              <a:cs typeface="Arial"/>
              <a:sym typeface="Arial"/>
            </a:endParaRPr>
          </a:p>
        </p:txBody>
      </p:sp>
      <p:cxnSp>
        <p:nvCxnSpPr>
          <p:cNvPr id="457" name="Shape 457"/>
          <p:cNvCxnSpPr/>
          <p:nvPr/>
        </p:nvCxnSpPr>
        <p:spPr>
          <a:xfrm flipH="1">
            <a:off x="7448551" y="5740122"/>
            <a:ext cx="457200" cy="228600"/>
          </a:xfrm>
          <a:prstGeom prst="straightConnector1">
            <a:avLst/>
          </a:prstGeom>
          <a:noFill/>
          <a:ln w="9525" cap="flat" cmpd="sng">
            <a:solidFill>
              <a:schemeClr val="dk1"/>
            </a:solidFill>
            <a:prstDash val="solid"/>
            <a:round/>
            <a:headEnd type="none" w="med" len="med"/>
            <a:tailEnd type="triangle" w="lg" len="lg"/>
          </a:ln>
        </p:spPr>
      </p:cxnSp>
      <p:cxnSp>
        <p:nvCxnSpPr>
          <p:cNvPr id="458" name="Shape 458"/>
          <p:cNvCxnSpPr/>
          <p:nvPr/>
        </p:nvCxnSpPr>
        <p:spPr>
          <a:xfrm>
            <a:off x="3360740" y="4128810"/>
            <a:ext cx="277813" cy="468312"/>
          </a:xfrm>
          <a:prstGeom prst="straightConnector1">
            <a:avLst/>
          </a:prstGeom>
          <a:noFill/>
          <a:ln w="19050" cap="flat" cmpd="sng">
            <a:solidFill>
              <a:srgbClr val="008000"/>
            </a:solidFill>
            <a:prstDash val="solid"/>
            <a:round/>
            <a:headEnd type="none" w="med" len="med"/>
            <a:tailEnd type="triangle" w="lg" len="lg"/>
          </a:ln>
        </p:spPr>
      </p:cxnSp>
      <p:cxnSp>
        <p:nvCxnSpPr>
          <p:cNvPr id="459" name="Shape 459"/>
          <p:cNvCxnSpPr/>
          <p:nvPr/>
        </p:nvCxnSpPr>
        <p:spPr>
          <a:xfrm flipH="1">
            <a:off x="4385244" y="3654900"/>
            <a:ext cx="215333" cy="973336"/>
          </a:xfrm>
          <a:prstGeom prst="straightConnector1">
            <a:avLst/>
          </a:prstGeom>
          <a:noFill/>
          <a:ln w="19050" cap="flat" cmpd="sng">
            <a:solidFill>
              <a:srgbClr val="008000"/>
            </a:solidFill>
            <a:prstDash val="solid"/>
            <a:round/>
            <a:headEnd type="none" w="med" len="med"/>
            <a:tailEnd type="triangle" w="lg" len="lg"/>
          </a:ln>
        </p:spPr>
      </p:cxnSp>
      <p:sp>
        <p:nvSpPr>
          <p:cNvPr id="460" name="Shape 460"/>
          <p:cNvSpPr/>
          <p:nvPr/>
        </p:nvSpPr>
        <p:spPr>
          <a:xfrm>
            <a:off x="3724275" y="3268650"/>
            <a:ext cx="4518000" cy="369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400">
                <a:solidFill>
                  <a:srgbClr val="008000"/>
                </a:solidFill>
                <a:latin typeface="Arial"/>
                <a:ea typeface="Arial"/>
                <a:cs typeface="Arial"/>
                <a:sym typeface="Arial"/>
              </a:rPr>
              <a:t>2. </a:t>
            </a:r>
            <a:r>
              <a:rPr lang="en-US" sz="2400">
                <a:solidFill>
                  <a:srgbClr val="008000"/>
                </a:solidFill>
              </a:rPr>
              <a:t>Comenzar reducción en</a:t>
            </a:r>
            <a:r>
              <a:rPr lang="en-US" sz="2400">
                <a:solidFill>
                  <a:srgbClr val="008000"/>
                </a:solidFill>
                <a:latin typeface="Arial"/>
                <a:ea typeface="Arial"/>
                <a:cs typeface="Arial"/>
                <a:sym typeface="Arial"/>
              </a:rPr>
              <a:t> 2050</a:t>
            </a:r>
            <a:endParaRPr/>
          </a:p>
        </p:txBody>
      </p:sp>
      <p:sp>
        <p:nvSpPr>
          <p:cNvPr id="461" name="Shape 461"/>
          <p:cNvSpPr/>
          <p:nvPr/>
        </p:nvSpPr>
        <p:spPr>
          <a:xfrm>
            <a:off x="0" y="228600"/>
            <a:ext cx="6705600" cy="3810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a:ea typeface="Times"/>
              <a:cs typeface="Times"/>
              <a:sym typeface="Times"/>
            </a:endParaRPr>
          </a:p>
        </p:txBody>
      </p:sp>
      <p:sp>
        <p:nvSpPr>
          <p:cNvPr id="462" name="Shape 462"/>
          <p:cNvSpPr/>
          <p:nvPr/>
        </p:nvSpPr>
        <p:spPr>
          <a:xfrm>
            <a:off x="0" y="6705600"/>
            <a:ext cx="9144000" cy="1524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aseline="-25000">
              <a:solidFill>
                <a:schemeClr val="lt1"/>
              </a:solidFill>
              <a:latin typeface="Times"/>
              <a:ea typeface="Times"/>
              <a:cs typeface="Times"/>
              <a:sym typeface="Times"/>
            </a:endParaRPr>
          </a:p>
        </p:txBody>
      </p:sp>
      <p:sp>
        <p:nvSpPr>
          <p:cNvPr id="463" name="Shape 463"/>
          <p:cNvSpPr txBox="1"/>
          <p:nvPr/>
        </p:nvSpPr>
        <p:spPr>
          <a:xfrm>
            <a:off x="955900" y="990600"/>
            <a:ext cx="8264400" cy="1016400"/>
          </a:xfrm>
          <a:prstGeom prst="rect">
            <a:avLst/>
          </a:prstGeom>
          <a:noFill/>
          <a:ln>
            <a:noFill/>
          </a:ln>
        </p:spPr>
        <p:txBody>
          <a:bodyPr spcFirstLastPara="1" wrap="square" lIns="91425" tIns="45700" rIns="91425" bIns="45700" anchor="t" anchorCtr="0">
            <a:noAutofit/>
          </a:bodyPr>
          <a:lstStyle/>
          <a:p>
            <a:pPr marL="914400" lvl="2" indent="-334327" rtl="0">
              <a:spcBef>
                <a:spcPts val="0"/>
              </a:spcBef>
              <a:spcAft>
                <a:spcPts val="0"/>
              </a:spcAft>
              <a:buClr>
                <a:schemeClr val="dk1"/>
              </a:buClr>
              <a:buSzPts val="1665"/>
              <a:buFont typeface="Calibri"/>
              <a:buAutoNum type="arabicPeriod"/>
            </a:pPr>
            <a:r>
              <a:rPr lang="en-US" sz="1665">
                <a:solidFill>
                  <a:schemeClr val="dk1"/>
                </a:solidFill>
                <a:latin typeface="Century Gothic"/>
                <a:ea typeface="Century Gothic"/>
                <a:cs typeface="Century Gothic"/>
                <a:sym typeface="Century Gothic"/>
              </a:rPr>
              <a:t>Año emisiones de GEI en el bloque dejan de crecer (si lo hay)</a:t>
            </a:r>
            <a:endParaRPr>
              <a:solidFill>
                <a:schemeClr val="dk1"/>
              </a:solidFill>
            </a:endParaRPr>
          </a:p>
          <a:p>
            <a:pPr marL="914400" lvl="2" indent="-334327" rtl="0">
              <a:spcBef>
                <a:spcPts val="333"/>
              </a:spcBef>
              <a:spcAft>
                <a:spcPts val="0"/>
              </a:spcAft>
              <a:buClr>
                <a:schemeClr val="dk1"/>
              </a:buClr>
              <a:buSzPts val="1665"/>
              <a:buFont typeface="Calibri"/>
              <a:buAutoNum type="arabicPeriod"/>
            </a:pPr>
            <a:r>
              <a:rPr lang="en-US" sz="1665">
                <a:solidFill>
                  <a:schemeClr val="dk1"/>
                </a:solidFill>
                <a:latin typeface="Century Gothic"/>
                <a:ea typeface="Century Gothic"/>
                <a:cs typeface="Century Gothic"/>
                <a:sym typeface="Century Gothic"/>
              </a:rPr>
              <a:t>año (si se desea) las emisiones de GEI comienzan a caer</a:t>
            </a:r>
            <a:endParaRPr>
              <a:solidFill>
                <a:schemeClr val="dk1"/>
              </a:solidFill>
            </a:endParaRPr>
          </a:p>
          <a:p>
            <a:pPr marL="914400" lvl="2" indent="-334327" rtl="0">
              <a:spcBef>
                <a:spcPts val="333"/>
              </a:spcBef>
              <a:spcAft>
                <a:spcPts val="0"/>
              </a:spcAft>
              <a:buClr>
                <a:schemeClr val="dk1"/>
              </a:buClr>
              <a:buSzPts val="1665"/>
              <a:buFont typeface="Calibri"/>
              <a:buAutoNum type="arabicPeriod"/>
            </a:pPr>
            <a:r>
              <a:rPr lang="en-US" sz="1665">
                <a:solidFill>
                  <a:schemeClr val="dk1"/>
                </a:solidFill>
                <a:latin typeface="Century Gothic"/>
                <a:ea typeface="Century Gothic"/>
                <a:cs typeface="Century Gothic"/>
                <a:sym typeface="Century Gothic"/>
              </a:rPr>
              <a:t>Si las emisiones caerán, a qué tasa (% por año) </a:t>
            </a:r>
            <a:endParaRPr sz="1665">
              <a:latin typeface="Century Gothic"/>
              <a:ea typeface="Century Gothic"/>
              <a:cs typeface="Century Gothic"/>
              <a:sym typeface="Century Gothic"/>
            </a:endParaRPr>
          </a:p>
          <a:p>
            <a:pPr marL="0" marR="0" lvl="0" indent="0" algn="l" rtl="0">
              <a:lnSpc>
                <a:spcPct val="100000"/>
              </a:lnSpc>
              <a:spcBef>
                <a:spcPts val="333"/>
              </a:spcBef>
              <a:spcAft>
                <a:spcPts val="0"/>
              </a:spcAft>
              <a:buClr>
                <a:schemeClr val="dk1"/>
              </a:buClr>
              <a:buFont typeface="Arial"/>
              <a:buNone/>
            </a:pPr>
            <a:endParaRPr sz="1665">
              <a:solidFill>
                <a:srgbClr val="000000"/>
              </a:solidFill>
              <a:latin typeface="Arial"/>
              <a:ea typeface="Arial"/>
              <a:cs typeface="Arial"/>
              <a:sym typeface="Arial"/>
            </a:endParaRPr>
          </a:p>
        </p:txBody>
      </p:sp>
      <p:sp>
        <p:nvSpPr>
          <p:cNvPr id="464" name="Shape 464"/>
          <p:cNvSpPr txBox="1"/>
          <p:nvPr/>
        </p:nvSpPr>
        <p:spPr>
          <a:xfrm>
            <a:off x="-569951" y="914400"/>
            <a:ext cx="2039700" cy="713100"/>
          </a:xfrm>
          <a:prstGeom prst="rect">
            <a:avLst/>
          </a:prstGeom>
          <a:noFill/>
          <a:ln>
            <a:noFill/>
          </a:ln>
        </p:spPr>
        <p:txBody>
          <a:bodyPr spcFirstLastPara="1" wrap="square" lIns="91425" tIns="45700" rIns="91425" bIns="45700" anchor="t" anchorCtr="0">
            <a:noAutofit/>
          </a:bodyPr>
          <a:lstStyle/>
          <a:p>
            <a:pPr marL="571500" marR="0" lvl="2" indent="0" algn="l" rtl="0">
              <a:spcBef>
                <a:spcPts val="0"/>
              </a:spcBef>
              <a:spcAft>
                <a:spcPts val="0"/>
              </a:spcAft>
              <a:buClr>
                <a:srgbClr val="000000"/>
              </a:buClr>
              <a:buFont typeface="Arial"/>
              <a:buNone/>
            </a:pPr>
            <a:r>
              <a:rPr lang="en-US" sz="1800" b="0" i="0" u="none" strike="noStrike" cap="none">
                <a:solidFill>
                  <a:srgbClr val="000000"/>
                </a:solidFill>
                <a:latin typeface="Century Gothic"/>
                <a:ea typeface="Century Gothic"/>
                <a:cs typeface="Century Gothic"/>
                <a:sym typeface="Century Gothic"/>
              </a:rPr>
              <a:t>You will set:</a:t>
            </a:r>
            <a:endParaRPr sz="1800" b="0" i="0" u="none" strike="noStrike" cap="none">
              <a:solidFill>
                <a:srgbClr val="000000"/>
              </a:solidFill>
              <a:latin typeface="Arial"/>
              <a:ea typeface="Arial"/>
              <a:cs typeface="Arial"/>
              <a:sym typeface="Arial"/>
            </a:endParaRPr>
          </a:p>
        </p:txBody>
      </p:sp>
      <p:sp>
        <p:nvSpPr>
          <p:cNvPr id="465" name="Shape 465"/>
          <p:cNvSpPr txBox="1">
            <a:spLocks noGrp="1"/>
          </p:cNvSpPr>
          <p:nvPr>
            <p:ph type="title"/>
          </p:nvPr>
        </p:nvSpPr>
        <p:spPr>
          <a:xfrm>
            <a:off x="457200" y="228294"/>
            <a:ext cx="7886700" cy="396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2400" b="0" i="0" u="none" strike="noStrike" cap="none">
                <a:solidFill>
                  <a:schemeClr val="lt1"/>
                </a:solidFill>
                <a:latin typeface="Century Gothic"/>
                <a:ea typeface="Century Gothic"/>
                <a:cs typeface="Century Gothic"/>
                <a:sym typeface="Century Gothic"/>
              </a:rPr>
              <a:t>Decision 1: </a:t>
            </a:r>
            <a:r>
              <a:rPr lang="en-US"/>
              <a:t>Emisiones por combustibles fósiles</a:t>
            </a:r>
            <a:endParaRPr sz="2400" b="0"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500"/>
                                        <p:tgtEl>
                                          <p:spTgt spid="4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Effect transition="in" filter="fade">
                                      <p:cBhvr>
                                        <p:cTn id="11" dur="500"/>
                                        <p:tgtEl>
                                          <p:spTgt spid="4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42"/>
                                        </p:tgtEl>
                                        <p:attrNameLst>
                                          <p:attrName>style.visibility</p:attrName>
                                        </p:attrNameLst>
                                      </p:cBhvr>
                                      <p:to>
                                        <p:strVal val="visible"/>
                                      </p:to>
                                    </p:set>
                                    <p:animEffect transition="in" filter="fade">
                                      <p:cBhvr>
                                        <p:cTn id="16" dur="500"/>
                                        <p:tgtEl>
                                          <p:spTgt spid="44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58"/>
                                        </p:tgtEl>
                                        <p:attrNameLst>
                                          <p:attrName>style.visibility</p:attrName>
                                        </p:attrNameLst>
                                      </p:cBhvr>
                                      <p:to>
                                        <p:strVal val="visible"/>
                                      </p:to>
                                    </p:set>
                                    <p:animEffect transition="in" filter="fade">
                                      <p:cBhvr>
                                        <p:cTn id="20" dur="500"/>
                                        <p:tgtEl>
                                          <p:spTgt spid="458"/>
                                        </p:tgtEl>
                                      </p:cBhvr>
                                    </p:animEffect>
                                  </p:childTnLst>
                                </p:cTn>
                              </p:par>
                              <p:par>
                                <p:cTn id="21" presetID="10" presetClass="entr" presetSubtype="0" fill="hold" nodeType="withEffect">
                                  <p:stCondLst>
                                    <p:cond delay="0"/>
                                  </p:stCondLst>
                                  <p:childTnLst>
                                    <p:set>
                                      <p:cBhvr>
                                        <p:cTn id="22" dur="1" fill="hold">
                                          <p:stCondLst>
                                            <p:cond delay="0"/>
                                          </p:stCondLst>
                                        </p:cTn>
                                        <p:tgtEl>
                                          <p:spTgt spid="453"/>
                                        </p:tgtEl>
                                        <p:attrNameLst>
                                          <p:attrName>style.visibility</p:attrName>
                                        </p:attrNameLst>
                                      </p:cBhvr>
                                      <p:to>
                                        <p:strVal val="visible"/>
                                      </p:to>
                                    </p:set>
                                    <p:animEffect transition="in" filter="fade">
                                      <p:cBhvr>
                                        <p:cTn id="23" dur="500"/>
                                        <p:tgtEl>
                                          <p:spTgt spid="45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60"/>
                                        </p:tgtEl>
                                        <p:attrNameLst>
                                          <p:attrName>style.visibility</p:attrName>
                                        </p:attrNameLst>
                                      </p:cBhvr>
                                      <p:to>
                                        <p:strVal val="visible"/>
                                      </p:to>
                                    </p:set>
                                    <p:animEffect transition="in" filter="fade">
                                      <p:cBhvr>
                                        <p:cTn id="28" dur="500"/>
                                        <p:tgtEl>
                                          <p:spTgt spid="460"/>
                                        </p:tgtEl>
                                      </p:cBhvr>
                                    </p:animEffect>
                                  </p:childTnLst>
                                </p:cTn>
                              </p:par>
                              <p:par>
                                <p:cTn id="29" presetID="10" presetClass="entr" presetSubtype="0" fill="hold" nodeType="withEffect">
                                  <p:stCondLst>
                                    <p:cond delay="0"/>
                                  </p:stCondLst>
                                  <p:childTnLst>
                                    <p:set>
                                      <p:cBhvr>
                                        <p:cTn id="30" dur="1" fill="hold">
                                          <p:stCondLst>
                                            <p:cond delay="0"/>
                                          </p:stCondLst>
                                        </p:cTn>
                                        <p:tgtEl>
                                          <p:spTgt spid="459"/>
                                        </p:tgtEl>
                                        <p:attrNameLst>
                                          <p:attrName>style.visibility</p:attrName>
                                        </p:attrNameLst>
                                      </p:cBhvr>
                                      <p:to>
                                        <p:strVal val="visible"/>
                                      </p:to>
                                    </p:set>
                                    <p:animEffect transition="in" filter="fade">
                                      <p:cBhvr>
                                        <p:cTn id="31" dur="500"/>
                                        <p:tgtEl>
                                          <p:spTgt spid="45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5"/>
                                        </p:tgtEl>
                                        <p:attrNameLst>
                                          <p:attrName>style.visibility</p:attrName>
                                        </p:attrNameLst>
                                      </p:cBhvr>
                                      <p:to>
                                        <p:strVal val="visible"/>
                                      </p:to>
                                    </p:set>
                                    <p:animEffect transition="in" filter="fade">
                                      <p:cBhvr>
                                        <p:cTn id="36" dur="500"/>
                                        <p:tgtEl>
                                          <p:spTgt spid="455"/>
                                        </p:tgtEl>
                                      </p:cBhvr>
                                    </p:animEffect>
                                  </p:childTnLst>
                                </p:cTn>
                              </p:par>
                              <p:par>
                                <p:cTn id="37" presetID="10" presetClass="entr" presetSubtype="0" fill="hold" nodeType="withEffect">
                                  <p:stCondLst>
                                    <p:cond delay="0"/>
                                  </p:stCondLst>
                                  <p:childTnLst>
                                    <p:set>
                                      <p:cBhvr>
                                        <p:cTn id="38" dur="1" fill="hold">
                                          <p:stCondLst>
                                            <p:cond delay="0"/>
                                          </p:stCondLst>
                                        </p:cTn>
                                        <p:tgtEl>
                                          <p:spTgt spid="452"/>
                                        </p:tgtEl>
                                        <p:attrNameLst>
                                          <p:attrName>style.visibility</p:attrName>
                                        </p:attrNameLst>
                                      </p:cBhvr>
                                      <p:to>
                                        <p:strVal val="visible"/>
                                      </p:to>
                                    </p:set>
                                    <p:animEffect transition="in" filter="fade">
                                      <p:cBhvr>
                                        <p:cTn id="39" dur="500"/>
                                        <p:tgtEl>
                                          <p:spTgt spid="45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41"/>
                                        </p:tgtEl>
                                        <p:attrNameLst>
                                          <p:attrName>style.visibility</p:attrName>
                                        </p:attrNameLst>
                                      </p:cBhvr>
                                      <p:to>
                                        <p:strVal val="visible"/>
                                      </p:to>
                                    </p:set>
                                    <p:animEffect transition="in" filter="fade">
                                      <p:cBhvr>
                                        <p:cTn id="44" dur="500"/>
                                        <p:tgtEl>
                                          <p:spTgt spid="441"/>
                                        </p:tgtEl>
                                      </p:cBhvr>
                                    </p:animEffect>
                                  </p:childTnLst>
                                </p:cTn>
                              </p:par>
                              <p:par>
                                <p:cTn id="45" presetID="10" presetClass="entr" presetSubtype="0" fill="hold" nodeType="withEffect">
                                  <p:stCondLst>
                                    <p:cond delay="0"/>
                                  </p:stCondLst>
                                  <p:childTnLst>
                                    <p:set>
                                      <p:cBhvr>
                                        <p:cTn id="46" dur="1" fill="hold">
                                          <p:stCondLst>
                                            <p:cond delay="0"/>
                                          </p:stCondLst>
                                        </p:cTn>
                                        <p:tgtEl>
                                          <p:spTgt spid="440"/>
                                        </p:tgtEl>
                                        <p:attrNameLst>
                                          <p:attrName>style.visibility</p:attrName>
                                        </p:attrNameLst>
                                      </p:cBhvr>
                                      <p:to>
                                        <p:strVal val="visible"/>
                                      </p:to>
                                    </p:set>
                                    <p:animEffect transition="in" filter="fade">
                                      <p:cBhvr>
                                        <p:cTn id="47" dur="500"/>
                                        <p:tgtEl>
                                          <p:spTgt spid="440"/>
                                        </p:tgtEl>
                                      </p:cBhvr>
                                    </p:animEffect>
                                  </p:childTnLst>
                                </p:cTn>
                              </p:par>
                              <p:par>
                                <p:cTn id="48" presetID="10" presetClass="entr" presetSubtype="0" fill="hold" nodeType="withEffect">
                                  <p:stCondLst>
                                    <p:cond delay="0"/>
                                  </p:stCondLst>
                                  <p:childTnLst>
                                    <p:set>
                                      <p:cBhvr>
                                        <p:cTn id="49" dur="1" fill="hold">
                                          <p:stCondLst>
                                            <p:cond delay="0"/>
                                          </p:stCondLst>
                                        </p:cTn>
                                        <p:tgtEl>
                                          <p:spTgt spid="454"/>
                                        </p:tgtEl>
                                        <p:attrNameLst>
                                          <p:attrName>style.visibility</p:attrName>
                                        </p:attrNameLst>
                                      </p:cBhvr>
                                      <p:to>
                                        <p:strVal val="visible"/>
                                      </p:to>
                                    </p:set>
                                    <p:animEffect transition="in" filter="fade">
                                      <p:cBhvr>
                                        <p:cTn id="50" dur="500"/>
                                        <p:tgtEl>
                                          <p:spTgt spid="454"/>
                                        </p:tgtEl>
                                      </p:cBhvr>
                                    </p:animEffect>
                                  </p:childTnLst>
                                </p:cTn>
                              </p:par>
                              <p:par>
                                <p:cTn id="51" presetID="10" presetClass="entr" presetSubtype="0" fill="hold" nodeType="withEffect">
                                  <p:stCondLst>
                                    <p:cond delay="0"/>
                                  </p:stCondLst>
                                  <p:childTnLst>
                                    <p:set>
                                      <p:cBhvr>
                                        <p:cTn id="52" dur="1" fill="hold">
                                          <p:stCondLst>
                                            <p:cond delay="0"/>
                                          </p:stCondLst>
                                        </p:cTn>
                                        <p:tgtEl>
                                          <p:spTgt spid="457"/>
                                        </p:tgtEl>
                                        <p:attrNameLst>
                                          <p:attrName>style.visibility</p:attrName>
                                        </p:attrNameLst>
                                      </p:cBhvr>
                                      <p:to>
                                        <p:strVal val="visible"/>
                                      </p:to>
                                    </p:set>
                                    <p:animEffect transition="in" filter="fade">
                                      <p:cBhvr>
                                        <p:cTn id="53" dur="500"/>
                                        <p:tgtEl>
                                          <p:spTgt spid="457"/>
                                        </p:tgtEl>
                                      </p:cBhvr>
                                    </p:animEffect>
                                  </p:childTnLst>
                                </p:cTn>
                              </p:par>
                              <p:par>
                                <p:cTn id="54" presetID="10" presetClass="entr" presetSubtype="0" fill="hold" nodeType="withEffect">
                                  <p:stCondLst>
                                    <p:cond delay="0"/>
                                  </p:stCondLst>
                                  <p:childTnLst>
                                    <p:set>
                                      <p:cBhvr>
                                        <p:cTn id="55" dur="1" fill="hold">
                                          <p:stCondLst>
                                            <p:cond delay="0"/>
                                          </p:stCondLst>
                                        </p:cTn>
                                        <p:tgtEl>
                                          <p:spTgt spid="456"/>
                                        </p:tgtEl>
                                        <p:attrNameLst>
                                          <p:attrName>style.visibility</p:attrName>
                                        </p:attrNameLst>
                                      </p:cBhvr>
                                      <p:to>
                                        <p:strVal val="visible"/>
                                      </p:to>
                                    </p:set>
                                    <p:animEffect transition="in" filter="fade">
                                      <p:cBhvr>
                                        <p:cTn id="56" dur="5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628650" y="671512"/>
            <a:ext cx="7886700" cy="6238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14C8A"/>
              </a:buClr>
              <a:buFont typeface="Century Gothic"/>
              <a:buNone/>
            </a:pPr>
            <a:r>
              <a:rPr lang="en-US" sz="3200" b="0" i="0" u="none" strike="noStrike" cap="none">
                <a:solidFill>
                  <a:srgbClr val="114C8A"/>
                </a:solidFill>
                <a:latin typeface="Century Gothic"/>
                <a:ea typeface="Century Gothic"/>
                <a:cs typeface="Century Gothic"/>
                <a:sym typeface="Century Gothic"/>
              </a:rPr>
              <a:t>Agenda</a:t>
            </a:r>
            <a:endParaRPr sz="3200" b="0" i="0" u="none" strike="noStrike" cap="none">
              <a:solidFill>
                <a:srgbClr val="114C8A"/>
              </a:solidFill>
              <a:latin typeface="Century Gothic"/>
              <a:ea typeface="Century Gothic"/>
              <a:cs typeface="Century Gothic"/>
              <a:sym typeface="Century Gothic"/>
            </a:endParaRPr>
          </a:p>
        </p:txBody>
      </p:sp>
      <p:sp>
        <p:nvSpPr>
          <p:cNvPr id="159" name="Shape 159"/>
          <p:cNvSpPr txBox="1">
            <a:spLocks noGrp="1"/>
          </p:cNvSpPr>
          <p:nvPr>
            <p:ph type="body" idx="1"/>
          </p:nvPr>
        </p:nvSpPr>
        <p:spPr>
          <a:xfrm>
            <a:off x="990600" y="1752600"/>
            <a:ext cx="7162800" cy="44958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200000"/>
              </a:lnSpc>
              <a:spcBef>
                <a:spcPts val="0"/>
              </a:spcBef>
              <a:spcAft>
                <a:spcPts val="0"/>
              </a:spcAft>
              <a:buClr>
                <a:srgbClr val="114C8A"/>
              </a:buClr>
              <a:buSzPts val="2400"/>
              <a:buFont typeface="Calibri"/>
              <a:buAutoNum type="arabicPeriod"/>
            </a:pPr>
            <a:r>
              <a:rPr lang="en-US"/>
              <a:t>Introducción</a:t>
            </a:r>
            <a:endParaRPr/>
          </a:p>
          <a:p>
            <a:pPr marL="457200" marR="0" lvl="0" indent="-457200" algn="l" rtl="0">
              <a:lnSpc>
                <a:spcPct val="200000"/>
              </a:lnSpc>
              <a:spcBef>
                <a:spcPts val="1000"/>
              </a:spcBef>
              <a:spcAft>
                <a:spcPts val="0"/>
              </a:spcAft>
              <a:buClr>
                <a:srgbClr val="114C8A"/>
              </a:buClr>
              <a:buSzPts val="2400"/>
              <a:buFont typeface="Calibri"/>
              <a:buAutoNum type="arabicPeriod"/>
            </a:pPr>
            <a:r>
              <a:rPr lang="en-US" sz="2400" b="0" i="0" u="none" strike="noStrike" cap="none">
                <a:solidFill>
                  <a:srgbClr val="114C8A"/>
                </a:solidFill>
                <a:latin typeface="Century Gothic"/>
                <a:ea typeface="Century Gothic"/>
                <a:cs typeface="Century Gothic"/>
                <a:sym typeface="Century Gothic"/>
              </a:rPr>
              <a:t>Roles</a:t>
            </a:r>
            <a:endParaRPr/>
          </a:p>
          <a:p>
            <a:pPr marL="457200" marR="0" lvl="0" indent="-457200" algn="l" rtl="0">
              <a:lnSpc>
                <a:spcPct val="200000"/>
              </a:lnSpc>
              <a:spcBef>
                <a:spcPts val="1000"/>
              </a:spcBef>
              <a:spcAft>
                <a:spcPts val="0"/>
              </a:spcAft>
              <a:buClr>
                <a:srgbClr val="114C8A"/>
              </a:buClr>
              <a:buSzPts val="2400"/>
              <a:buFont typeface="Calibri"/>
              <a:buAutoNum type="arabicPeriod"/>
            </a:pPr>
            <a:r>
              <a:rPr lang="en-US"/>
              <a:t>Ronda 1</a:t>
            </a:r>
            <a:endParaRPr/>
          </a:p>
          <a:p>
            <a:pPr marL="457200" marR="0" lvl="0" indent="-457200" algn="l" rtl="0">
              <a:lnSpc>
                <a:spcPct val="200000"/>
              </a:lnSpc>
              <a:spcBef>
                <a:spcPts val="1000"/>
              </a:spcBef>
              <a:spcAft>
                <a:spcPts val="0"/>
              </a:spcAft>
              <a:buClr>
                <a:srgbClr val="114C8A"/>
              </a:buClr>
              <a:buSzPts val="2400"/>
              <a:buFont typeface="Calibri"/>
              <a:buAutoNum type="arabicPeriod"/>
            </a:pPr>
            <a:r>
              <a:rPr lang="en-US"/>
              <a:t>Ronda 2</a:t>
            </a:r>
            <a:endParaRPr/>
          </a:p>
          <a:p>
            <a:pPr marL="457200" marR="0" lvl="0" indent="-457200" algn="l" rtl="0">
              <a:lnSpc>
                <a:spcPct val="200000"/>
              </a:lnSpc>
              <a:spcBef>
                <a:spcPts val="1000"/>
              </a:spcBef>
              <a:spcAft>
                <a:spcPts val="0"/>
              </a:spcAft>
              <a:buClr>
                <a:srgbClr val="114C8A"/>
              </a:buClr>
              <a:buSzPts val="2400"/>
              <a:buFont typeface="Calibri"/>
              <a:buAutoNum type="arabicPeriod"/>
            </a:pPr>
            <a:r>
              <a:rPr lang="en-US"/>
              <a:t>Reflexión Final y Conclusiones</a:t>
            </a:r>
            <a:endParaRPr/>
          </a:p>
          <a:p>
            <a:pPr marL="0" marR="0" lvl="0" indent="0" algn="l" rtl="0">
              <a:lnSpc>
                <a:spcPct val="200000"/>
              </a:lnSpc>
              <a:spcBef>
                <a:spcPts val="1000"/>
              </a:spcBef>
              <a:spcAft>
                <a:spcPts val="0"/>
              </a:spcAft>
              <a:buNone/>
            </a:pPr>
            <a:endParaRPr sz="2400" b="0" i="0" u="none" strike="noStrike" cap="none">
              <a:solidFill>
                <a:srgbClr val="114C8A"/>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Shape 470"/>
          <p:cNvPicPr preferRelativeResize="0"/>
          <p:nvPr/>
        </p:nvPicPr>
        <p:blipFill rotWithShape="1">
          <a:blip r:embed="rId3">
            <a:alphaModFix/>
          </a:blip>
          <a:srcRect l="44230" t="21962" r="10432" b="16240"/>
          <a:stretch/>
        </p:blipFill>
        <p:spPr>
          <a:xfrm>
            <a:off x="1068387" y="1063625"/>
            <a:ext cx="7058100" cy="5432400"/>
          </a:xfrm>
          <a:prstGeom prst="rect">
            <a:avLst/>
          </a:prstGeom>
          <a:noFill/>
          <a:ln>
            <a:noFill/>
          </a:ln>
        </p:spPr>
      </p:pic>
      <p:sp>
        <p:nvSpPr>
          <p:cNvPr id="471" name="Shape 471"/>
          <p:cNvSpPr txBox="1"/>
          <p:nvPr/>
        </p:nvSpPr>
        <p:spPr>
          <a:xfrm>
            <a:off x="1068387" y="269875"/>
            <a:ext cx="7354800" cy="52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2800" b="0" i="0" u="none" strike="noStrike" cap="none">
                <a:solidFill>
                  <a:srgbClr val="003366"/>
                </a:solidFill>
                <a:latin typeface="Arial"/>
                <a:ea typeface="Arial"/>
                <a:cs typeface="Arial"/>
                <a:sym typeface="Arial"/>
              </a:rPr>
              <a:t>En otras palabras…</a:t>
            </a:r>
            <a:endParaRPr/>
          </a:p>
        </p:txBody>
      </p:sp>
      <p:sp>
        <p:nvSpPr>
          <p:cNvPr id="472" name="Shape 472"/>
          <p:cNvSpPr txBox="1"/>
          <p:nvPr/>
        </p:nvSpPr>
        <p:spPr>
          <a:xfrm rot="-5400000">
            <a:off x="-1726475" y="3440825"/>
            <a:ext cx="5859300" cy="5190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a:t>Emisiones (GtCO2equivalentes / anio</a:t>
            </a:r>
            <a:endParaRPr sz="2400"/>
          </a:p>
        </p:txBody>
      </p:sp>
      <p:sp>
        <p:nvSpPr>
          <p:cNvPr id="473" name="Shape 473"/>
          <p:cNvSpPr txBox="1"/>
          <p:nvPr/>
        </p:nvSpPr>
        <p:spPr>
          <a:xfrm>
            <a:off x="6496225" y="2532425"/>
            <a:ext cx="1179600" cy="8337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t>Porcentaje anual de reducción</a:t>
            </a:r>
            <a:endParaRPr/>
          </a:p>
        </p:txBody>
      </p:sp>
      <p:sp>
        <p:nvSpPr>
          <p:cNvPr id="474" name="Shape 474"/>
          <p:cNvSpPr txBox="1"/>
          <p:nvPr/>
        </p:nvSpPr>
        <p:spPr>
          <a:xfrm>
            <a:off x="5269325" y="5725475"/>
            <a:ext cx="1730100" cy="6291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t>Año comienzo reducción de emisiones.</a:t>
            </a:r>
            <a:endParaRPr/>
          </a:p>
        </p:txBody>
      </p:sp>
      <p:sp>
        <p:nvSpPr>
          <p:cNvPr id="475" name="Shape 475"/>
          <p:cNvSpPr txBox="1"/>
          <p:nvPr/>
        </p:nvSpPr>
        <p:spPr>
          <a:xfrm>
            <a:off x="3046575" y="5799225"/>
            <a:ext cx="1730100" cy="6291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Año freno de aumento de emisiones.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7A9E1"/>
        </a:solidFill>
        <a:effectLst/>
      </p:bgPr>
    </p:bg>
    <p:spTree>
      <p:nvGrpSpPr>
        <p:cNvPr id="1" name="Shape 480"/>
        <p:cNvGrpSpPr/>
        <p:nvPr/>
      </p:nvGrpSpPr>
      <p:grpSpPr>
        <a:xfrm>
          <a:off x="0" y="0"/>
          <a:ext cx="0" cy="0"/>
          <a:chOff x="0" y="0"/>
          <a:chExt cx="0" cy="0"/>
        </a:xfrm>
      </p:grpSpPr>
      <p:sp>
        <p:nvSpPr>
          <p:cNvPr id="481" name="Shape 481"/>
          <p:cNvSpPr txBox="1">
            <a:spLocks noGrp="1"/>
          </p:cNvSpPr>
          <p:nvPr>
            <p:ph type="body" idx="1"/>
          </p:nvPr>
        </p:nvSpPr>
        <p:spPr>
          <a:xfrm>
            <a:off x="628650" y="3200400"/>
            <a:ext cx="7886700" cy="3276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Font typeface="Arial"/>
              <a:buNone/>
            </a:pPr>
            <a:r>
              <a:rPr lang="en-US" sz="2800" b="1" i="0" u="none" strike="noStrike" cap="none">
                <a:solidFill>
                  <a:schemeClr val="lt1"/>
                </a:solidFill>
                <a:latin typeface="Century Gothic"/>
                <a:ea typeface="Century Gothic"/>
                <a:cs typeface="Century Gothic"/>
                <a:sym typeface="Century Gothic"/>
              </a:rPr>
              <a:t>Pre</a:t>
            </a:r>
            <a:r>
              <a:rPr lang="en-US" b="1"/>
              <a:t>venir deforestación</a:t>
            </a:r>
            <a:r>
              <a:rPr lang="en-US" sz="2800" b="0" i="0" u="none" strike="noStrike" cap="none">
                <a:solidFill>
                  <a:schemeClr val="lt1"/>
                </a:solidFill>
                <a:latin typeface="Century Gothic"/>
                <a:ea typeface="Century Gothic"/>
                <a:cs typeface="Century Gothic"/>
                <a:sym typeface="Century Gothic"/>
              </a:rPr>
              <a:t> ( 0 – 100%)</a:t>
            </a:r>
            <a:endParaRPr/>
          </a:p>
          <a:p>
            <a:pPr marL="685800" marR="0" lvl="1" indent="-228600" algn="l" rtl="0">
              <a:lnSpc>
                <a:spcPct val="80000"/>
              </a:lnSpc>
              <a:spcBef>
                <a:spcPts val="500"/>
              </a:spcBef>
              <a:spcAft>
                <a:spcPts val="0"/>
              </a:spcAft>
              <a:buClr>
                <a:schemeClr val="lt1"/>
              </a:buClr>
              <a:buSzPts val="2400"/>
              <a:buFont typeface="Arial"/>
              <a:buChar char="•"/>
            </a:pPr>
            <a:r>
              <a:rPr lang="en-US" sz="2400" b="0" i="0" u="none" strike="noStrike" cap="none">
                <a:solidFill>
                  <a:schemeClr val="lt1"/>
                </a:solidFill>
                <a:latin typeface="Century Gothic"/>
                <a:ea typeface="Century Gothic"/>
                <a:cs typeface="Century Gothic"/>
                <a:sym typeface="Century Gothic"/>
              </a:rPr>
              <a:t>0 %= </a:t>
            </a:r>
            <a:r>
              <a:rPr lang="en-US"/>
              <a:t>continúa camino de deforestación BAU</a:t>
            </a:r>
            <a:endParaRPr/>
          </a:p>
          <a:p>
            <a:pPr marL="685800" marR="0" lvl="1" indent="-228600" algn="l" rtl="0">
              <a:lnSpc>
                <a:spcPct val="80000"/>
              </a:lnSpc>
              <a:spcBef>
                <a:spcPts val="500"/>
              </a:spcBef>
              <a:spcAft>
                <a:spcPts val="0"/>
              </a:spcAft>
              <a:buClr>
                <a:schemeClr val="lt1"/>
              </a:buClr>
              <a:buSzPts val="2400"/>
              <a:buFont typeface="Arial"/>
              <a:buChar char="•"/>
            </a:pPr>
            <a:r>
              <a:rPr lang="en-US" sz="2400" b="0" i="0" u="none" strike="noStrike" cap="none">
                <a:solidFill>
                  <a:schemeClr val="lt1"/>
                </a:solidFill>
                <a:latin typeface="Century Gothic"/>
                <a:ea typeface="Century Gothic"/>
                <a:cs typeface="Century Gothic"/>
                <a:sym typeface="Century Gothic"/>
              </a:rPr>
              <a:t>100% = </a:t>
            </a:r>
            <a:r>
              <a:rPr lang="en-US"/>
              <a:t>prevenir deforestación en las próximas décadas gradualmente</a:t>
            </a:r>
            <a:endParaRPr/>
          </a:p>
          <a:p>
            <a:pPr marL="0" marR="0" lvl="0" indent="0" algn="l" rtl="0">
              <a:lnSpc>
                <a:spcPct val="90000"/>
              </a:lnSpc>
              <a:spcBef>
                <a:spcPts val="840"/>
              </a:spcBef>
              <a:spcAft>
                <a:spcPts val="0"/>
              </a:spcAft>
              <a:buClr>
                <a:schemeClr val="lt1"/>
              </a:buClr>
              <a:buFont typeface="Arial"/>
              <a:buNone/>
            </a:pPr>
            <a:r>
              <a:rPr lang="en-US" sz="2800" b="1" i="0" u="none" strike="noStrike" cap="none">
                <a:solidFill>
                  <a:schemeClr val="lt1"/>
                </a:solidFill>
                <a:latin typeface="Century Gothic"/>
                <a:ea typeface="Century Gothic"/>
                <a:cs typeface="Century Gothic"/>
                <a:sym typeface="Century Gothic"/>
              </a:rPr>
              <a:t>Prom</a:t>
            </a:r>
            <a:r>
              <a:rPr lang="en-US" b="1"/>
              <a:t>over forestación</a:t>
            </a:r>
            <a:r>
              <a:rPr lang="en-US" sz="2800" b="0" i="0" u="none" strike="noStrike" cap="none">
                <a:solidFill>
                  <a:schemeClr val="lt1"/>
                </a:solidFill>
                <a:latin typeface="Century Gothic"/>
                <a:ea typeface="Century Gothic"/>
                <a:cs typeface="Century Gothic"/>
                <a:sym typeface="Century Gothic"/>
              </a:rPr>
              <a:t>( 0 – 100%)</a:t>
            </a:r>
            <a:endParaRPr/>
          </a:p>
          <a:p>
            <a:pPr marL="685800" marR="0" lvl="1" indent="-228600" algn="l" rtl="0">
              <a:lnSpc>
                <a:spcPct val="80000"/>
              </a:lnSpc>
              <a:spcBef>
                <a:spcPts val="500"/>
              </a:spcBef>
              <a:spcAft>
                <a:spcPts val="0"/>
              </a:spcAft>
              <a:buClr>
                <a:schemeClr val="lt1"/>
              </a:buClr>
              <a:buSzPts val="2400"/>
              <a:buFont typeface="Arial"/>
              <a:buChar char="•"/>
            </a:pPr>
            <a:r>
              <a:rPr lang="en-US" sz="2400" b="0" i="0" u="none" strike="noStrike" cap="none">
                <a:solidFill>
                  <a:schemeClr val="lt1"/>
                </a:solidFill>
                <a:latin typeface="Century Gothic"/>
                <a:ea typeface="Century Gothic"/>
                <a:cs typeface="Century Gothic"/>
                <a:sym typeface="Century Gothic"/>
              </a:rPr>
              <a:t>0 %= </a:t>
            </a:r>
            <a:r>
              <a:rPr lang="en-US"/>
              <a:t>sin áreas nuevas destinadas a forestación</a:t>
            </a:r>
            <a:endParaRPr/>
          </a:p>
          <a:p>
            <a:pPr marL="685800" marR="0" lvl="1" indent="-228600" algn="l" rtl="0">
              <a:lnSpc>
                <a:spcPct val="80000"/>
              </a:lnSpc>
              <a:spcBef>
                <a:spcPts val="500"/>
              </a:spcBef>
              <a:spcAft>
                <a:spcPts val="0"/>
              </a:spcAft>
              <a:buClr>
                <a:schemeClr val="lt1"/>
              </a:buClr>
              <a:buSzPts val="2400"/>
              <a:buFont typeface="Arial"/>
              <a:buChar char="•"/>
            </a:pPr>
            <a:r>
              <a:rPr lang="en-US" sz="2400" b="0" i="0" u="none" strike="noStrike" cap="none">
                <a:solidFill>
                  <a:schemeClr val="lt1"/>
                </a:solidFill>
                <a:latin typeface="Century Gothic"/>
                <a:ea typeface="Century Gothic"/>
                <a:cs typeface="Century Gothic"/>
                <a:sym typeface="Century Gothic"/>
              </a:rPr>
              <a:t>100% = </a:t>
            </a:r>
            <a:r>
              <a:rPr lang="en-US"/>
              <a:t>promover forestación gradualmente en las próximas décadas</a:t>
            </a:r>
            <a:endParaRPr sz="2400" b="0" i="0" u="none" strike="noStrike" cap="none">
              <a:solidFill>
                <a:schemeClr val="lt1"/>
              </a:solidFill>
              <a:latin typeface="Century Gothic"/>
              <a:ea typeface="Century Gothic"/>
              <a:cs typeface="Century Gothic"/>
              <a:sym typeface="Century Gothic"/>
            </a:endParaRPr>
          </a:p>
        </p:txBody>
      </p:sp>
      <p:pic>
        <p:nvPicPr>
          <p:cNvPr id="482" name="Shape 482" descr="iStock_000019847055Large.jpg"/>
          <p:cNvPicPr preferRelativeResize="0"/>
          <p:nvPr/>
        </p:nvPicPr>
        <p:blipFill rotWithShape="1">
          <a:blip r:embed="rId3">
            <a:alphaModFix/>
          </a:blip>
          <a:srcRect/>
          <a:stretch/>
        </p:blipFill>
        <p:spPr>
          <a:xfrm>
            <a:off x="-1" y="1092265"/>
            <a:ext cx="9049131" cy="1909618"/>
          </a:xfrm>
          <a:prstGeom prst="rect">
            <a:avLst/>
          </a:prstGeom>
          <a:noFill/>
          <a:ln>
            <a:noFill/>
          </a:ln>
        </p:spPr>
      </p:pic>
      <p:sp>
        <p:nvSpPr>
          <p:cNvPr id="483" name="Shape 483"/>
          <p:cNvSpPr txBox="1">
            <a:spLocks noGrp="1"/>
          </p:cNvSpPr>
          <p:nvPr>
            <p:ph type="title"/>
          </p:nvPr>
        </p:nvSpPr>
        <p:spPr>
          <a:xfrm>
            <a:off x="44875" y="257675"/>
            <a:ext cx="8716200" cy="624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3200" b="0" i="0" u="none" strike="noStrike" cap="none">
                <a:solidFill>
                  <a:schemeClr val="lt1"/>
                </a:solidFill>
                <a:latin typeface="Century Gothic"/>
                <a:ea typeface="Century Gothic"/>
                <a:cs typeface="Century Gothic"/>
                <a:sym typeface="Century Gothic"/>
              </a:rPr>
              <a:t>Decisi</a:t>
            </a:r>
            <a:r>
              <a:rPr lang="en-US"/>
              <a:t>ó</a:t>
            </a:r>
            <a:r>
              <a:rPr lang="en-US" sz="3200" b="0" i="0" u="none" strike="noStrike" cap="none">
                <a:solidFill>
                  <a:schemeClr val="lt1"/>
                </a:solidFill>
                <a:latin typeface="Century Gothic"/>
                <a:ea typeface="Century Gothic"/>
                <a:cs typeface="Century Gothic"/>
                <a:sym typeface="Century Gothic"/>
              </a:rPr>
              <a:t>n 2: </a:t>
            </a:r>
            <a:r>
              <a:rPr lang="en-US"/>
              <a:t>Forestación y uso de la tierra</a:t>
            </a:r>
            <a:endParaRPr sz="32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7A9E1"/>
        </a:solidFill>
        <a:effectLst/>
      </p:bgPr>
    </p:bg>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628650" y="290512"/>
            <a:ext cx="7886700" cy="6238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3200" b="0" i="0" u="none" strike="noStrike" cap="none">
                <a:solidFill>
                  <a:schemeClr val="lt1"/>
                </a:solidFill>
                <a:latin typeface="Century Gothic"/>
                <a:ea typeface="Century Gothic"/>
                <a:cs typeface="Century Gothic"/>
                <a:sym typeface="Century Gothic"/>
              </a:rPr>
              <a:t>Decisi</a:t>
            </a:r>
            <a:r>
              <a:rPr lang="en-US"/>
              <a:t>ó</a:t>
            </a:r>
            <a:r>
              <a:rPr lang="en-US" sz="3200" b="0" i="0" u="none" strike="noStrike" cap="none">
                <a:solidFill>
                  <a:schemeClr val="lt1"/>
                </a:solidFill>
                <a:latin typeface="Century Gothic"/>
                <a:ea typeface="Century Gothic"/>
                <a:cs typeface="Century Gothic"/>
                <a:sym typeface="Century Gothic"/>
              </a:rPr>
              <a:t>n 3: </a:t>
            </a:r>
            <a:r>
              <a:rPr lang="en-US"/>
              <a:t>Financiación climática</a:t>
            </a:r>
            <a:endParaRPr sz="3200" b="0" i="0" u="none" strike="noStrike" cap="none">
              <a:solidFill>
                <a:schemeClr val="lt1"/>
              </a:solidFill>
              <a:latin typeface="Century Gothic"/>
              <a:ea typeface="Century Gothic"/>
              <a:cs typeface="Century Gothic"/>
              <a:sym typeface="Century Gothic"/>
            </a:endParaRPr>
          </a:p>
        </p:txBody>
      </p:sp>
      <p:pic>
        <p:nvPicPr>
          <p:cNvPr id="490" name="Shape 490" descr="buy-cash-coins-2116-830x550.jpg"/>
          <p:cNvPicPr preferRelativeResize="0"/>
          <p:nvPr/>
        </p:nvPicPr>
        <p:blipFill rotWithShape="1">
          <a:blip r:embed="rId3">
            <a:alphaModFix/>
          </a:blip>
          <a:srcRect l="-200" r="-1"/>
          <a:stretch/>
        </p:blipFill>
        <p:spPr>
          <a:xfrm>
            <a:off x="-1" y="984162"/>
            <a:ext cx="9135392" cy="1986843"/>
          </a:xfrm>
          <a:prstGeom prst="rect">
            <a:avLst/>
          </a:prstGeom>
          <a:noFill/>
          <a:ln>
            <a:noFill/>
          </a:ln>
        </p:spPr>
      </p:pic>
      <p:sp>
        <p:nvSpPr>
          <p:cNvPr id="491" name="Shape 491"/>
          <p:cNvSpPr txBox="1">
            <a:spLocks noGrp="1"/>
          </p:cNvSpPr>
          <p:nvPr>
            <p:ph type="body" idx="1"/>
          </p:nvPr>
        </p:nvSpPr>
        <p:spPr>
          <a:xfrm>
            <a:off x="125825" y="3124200"/>
            <a:ext cx="5426700" cy="335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Font typeface="Arial"/>
              <a:buNone/>
            </a:pPr>
            <a:r>
              <a:rPr lang="en-US" sz="2170"/>
              <a:t>Objetivo</a:t>
            </a:r>
            <a:r>
              <a:rPr lang="en-US" sz="2170" b="0" i="0" u="none" strike="noStrike" cap="none">
                <a:solidFill>
                  <a:schemeClr val="lt1"/>
                </a:solidFill>
                <a:latin typeface="Century Gothic"/>
                <a:ea typeface="Century Gothic"/>
                <a:cs typeface="Century Gothic"/>
                <a:sym typeface="Century Gothic"/>
              </a:rPr>
              <a:t>: </a:t>
            </a:r>
            <a:r>
              <a:rPr lang="en-US" sz="2170" b="1" i="0" u="none" strike="noStrike" cap="none">
                <a:solidFill>
                  <a:schemeClr val="lt1"/>
                </a:solidFill>
                <a:latin typeface="Century Gothic"/>
                <a:ea typeface="Century Gothic"/>
                <a:cs typeface="Century Gothic"/>
                <a:sym typeface="Century Gothic"/>
              </a:rPr>
              <a:t>$100.000 </a:t>
            </a:r>
            <a:r>
              <a:rPr lang="en-US" sz="2170" b="1"/>
              <a:t>millones</a:t>
            </a:r>
            <a:r>
              <a:rPr lang="en-US" sz="2170" b="1" i="0" u="none" strike="noStrike" cap="none">
                <a:solidFill>
                  <a:schemeClr val="lt1"/>
                </a:solidFill>
                <a:latin typeface="Century Gothic"/>
                <a:ea typeface="Century Gothic"/>
                <a:cs typeface="Century Gothic"/>
                <a:sym typeface="Century Gothic"/>
              </a:rPr>
              <a:t> </a:t>
            </a:r>
            <a:r>
              <a:rPr lang="en-US" sz="2170" b="1"/>
              <a:t>por año</a:t>
            </a:r>
            <a:endParaRPr sz="2170" b="0" i="0" u="none" strike="noStrike" cap="none">
              <a:solidFill>
                <a:schemeClr val="lt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chemeClr val="lt1"/>
              </a:buClr>
              <a:buFont typeface="Arial"/>
              <a:buNone/>
            </a:pPr>
            <a:endParaRPr sz="2170" b="0" i="0" u="none" strike="noStrike" cap="none">
              <a:solidFill>
                <a:schemeClr val="lt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chemeClr val="lt1"/>
              </a:buClr>
              <a:buFont typeface="Arial"/>
              <a:buNone/>
            </a:pPr>
            <a:r>
              <a:rPr lang="en-US" sz="2170"/>
              <a:t>El Fondo Verde para el clima proporciona ayuda a los países vulnerables para</a:t>
            </a:r>
            <a:r>
              <a:rPr lang="en-US" sz="2170" b="0" i="0" u="none" strike="noStrike" cap="none">
                <a:solidFill>
                  <a:schemeClr val="lt1"/>
                </a:solidFill>
                <a:latin typeface="Century Gothic"/>
                <a:ea typeface="Century Gothic"/>
                <a:cs typeface="Century Gothic"/>
                <a:sym typeface="Century Gothic"/>
              </a:rPr>
              <a:t>:</a:t>
            </a:r>
            <a:endParaRPr sz="2170" b="0" i="0" u="none" strike="noStrike" cap="none">
              <a:solidFill>
                <a:schemeClr val="lt1"/>
              </a:solidFill>
              <a:latin typeface="Century Gothic"/>
              <a:ea typeface="Century Gothic"/>
              <a:cs typeface="Century Gothic"/>
              <a:sym typeface="Century Gothic"/>
            </a:endParaRPr>
          </a:p>
          <a:p>
            <a:pPr marL="342900" marR="0" lvl="0" indent="-342900" algn="l" rtl="0">
              <a:lnSpc>
                <a:spcPct val="90000"/>
              </a:lnSpc>
              <a:spcBef>
                <a:spcPts val="1000"/>
              </a:spcBef>
              <a:spcAft>
                <a:spcPts val="0"/>
              </a:spcAft>
              <a:buClr>
                <a:schemeClr val="lt1"/>
              </a:buClr>
              <a:buSzPts val="1860"/>
              <a:buFont typeface="Arial"/>
              <a:buChar char="•"/>
            </a:pPr>
            <a:r>
              <a:rPr lang="en-US" sz="1860"/>
              <a:t>Alivio de desastres</a:t>
            </a:r>
            <a:endParaRPr/>
          </a:p>
          <a:p>
            <a:pPr marL="342900" marR="0" lvl="0" indent="-342900" algn="l" rtl="0">
              <a:lnSpc>
                <a:spcPct val="90000"/>
              </a:lnSpc>
              <a:spcBef>
                <a:spcPts val="1000"/>
              </a:spcBef>
              <a:spcAft>
                <a:spcPts val="0"/>
              </a:spcAft>
              <a:buClr>
                <a:schemeClr val="lt1"/>
              </a:buClr>
              <a:buSzPts val="1860"/>
              <a:buFont typeface="Arial"/>
              <a:buChar char="•"/>
            </a:pPr>
            <a:r>
              <a:rPr lang="en-US" sz="1860"/>
              <a:t>Comida y agua</a:t>
            </a:r>
            <a:endParaRPr/>
          </a:p>
          <a:p>
            <a:pPr marL="342900" marR="0" lvl="0" indent="-342900" algn="l" rtl="0">
              <a:lnSpc>
                <a:spcPct val="90000"/>
              </a:lnSpc>
              <a:spcBef>
                <a:spcPts val="1000"/>
              </a:spcBef>
              <a:spcAft>
                <a:spcPts val="0"/>
              </a:spcAft>
              <a:buClr>
                <a:schemeClr val="lt1"/>
              </a:buClr>
              <a:buSzPts val="1860"/>
              <a:buFont typeface="Arial"/>
              <a:buChar char="•"/>
            </a:pPr>
            <a:r>
              <a:rPr lang="en-US" sz="1860"/>
              <a:t>Inmigración y refugiados</a:t>
            </a:r>
            <a:endParaRPr/>
          </a:p>
          <a:p>
            <a:pPr marL="342900" marR="0" lvl="0" indent="-342900" algn="l" rtl="0">
              <a:lnSpc>
                <a:spcPct val="90000"/>
              </a:lnSpc>
              <a:spcBef>
                <a:spcPts val="1000"/>
              </a:spcBef>
              <a:spcAft>
                <a:spcPts val="0"/>
              </a:spcAft>
              <a:buClr>
                <a:schemeClr val="lt1"/>
              </a:buClr>
              <a:buSzPts val="1860"/>
              <a:buFont typeface="Arial"/>
              <a:buChar char="•"/>
            </a:pPr>
            <a:r>
              <a:rPr lang="en-US" sz="1860"/>
              <a:t>Reducción de emisiones</a:t>
            </a:r>
            <a:endParaRPr sz="1860" b="0" i="0" u="none" strike="noStrike" cap="none">
              <a:solidFill>
                <a:schemeClr val="lt1"/>
              </a:solidFill>
              <a:latin typeface="Century Gothic"/>
              <a:ea typeface="Century Gothic"/>
              <a:cs typeface="Century Gothic"/>
              <a:sym typeface="Century Gothic"/>
            </a:endParaRPr>
          </a:p>
        </p:txBody>
      </p:sp>
      <p:sp>
        <p:nvSpPr>
          <p:cNvPr id="492" name="Shape 492"/>
          <p:cNvSpPr/>
          <p:nvPr/>
        </p:nvSpPr>
        <p:spPr>
          <a:xfrm>
            <a:off x="5715000" y="3307830"/>
            <a:ext cx="3124202" cy="3046988"/>
          </a:xfrm>
          <a:prstGeom prst="rect">
            <a:avLst/>
          </a:prstGeom>
          <a:solidFill>
            <a:srgbClr val="007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Century Gothic"/>
                <a:ea typeface="Century Gothic"/>
                <a:cs typeface="Century Gothic"/>
                <a:sym typeface="Century Gothic"/>
              </a:rPr>
              <a:t>Decisiones</a:t>
            </a:r>
            <a:r>
              <a:rPr lang="en-US" sz="2400">
                <a:solidFill>
                  <a:schemeClr val="lt1"/>
                </a:solidFill>
                <a:latin typeface="Century Gothic"/>
                <a:ea typeface="Century Gothic"/>
                <a:cs typeface="Century Gothic"/>
                <a:sym typeface="Century Gothic"/>
              </a:rPr>
              <a:t>:</a:t>
            </a:r>
            <a:endParaRPr/>
          </a:p>
          <a:p>
            <a:pPr marL="347663" marR="0" lvl="0" indent="-347663"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Cuánto vas a contribuir? </a:t>
            </a:r>
            <a:endParaRPr/>
          </a:p>
          <a:p>
            <a:pPr marL="347663" marR="0" lvl="0" indent="-347663"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O, cuánto necesitás?</a:t>
            </a:r>
            <a:endParaRPr/>
          </a:p>
          <a:p>
            <a:pPr marL="347663" marR="0" lvl="0" indent="-347663"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Términos y condiciones de los fondos?</a:t>
            </a: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p:cNvPicPr preferRelativeResize="0"/>
          <p:nvPr/>
        </p:nvPicPr>
        <p:blipFill rotWithShape="1">
          <a:blip r:embed="rId3">
            <a:alphaModFix/>
          </a:blip>
          <a:srcRect/>
          <a:stretch/>
        </p:blipFill>
        <p:spPr>
          <a:xfrm>
            <a:off x="228600" y="533400"/>
            <a:ext cx="8698774" cy="576938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628650" y="1752600"/>
            <a:ext cx="7886700" cy="4495800"/>
          </a:xfrm>
          <a:prstGeom prst="rect">
            <a:avLst/>
          </a:prstGeom>
          <a:noFill/>
          <a:ln>
            <a:noFill/>
          </a:ln>
        </p:spPr>
        <p:txBody>
          <a:bodyPr spcFirstLastPara="1" wrap="square" lIns="91425" tIns="45700" rIns="91425" bIns="45700" anchor="t" anchorCtr="0">
            <a:noAutofit/>
          </a:bodyPr>
          <a:lstStyle/>
          <a:p>
            <a:pPr marL="0" lvl="0" indent="0" rtl="0">
              <a:spcBef>
                <a:spcPts val="1000"/>
              </a:spcBef>
              <a:spcAft>
                <a:spcPts val="0"/>
              </a:spcAft>
              <a:buClr>
                <a:schemeClr val="dk1"/>
              </a:buClr>
              <a:buSzPts val="1100"/>
              <a:buFont typeface="Arial"/>
              <a:buNone/>
            </a:pPr>
            <a:r>
              <a:rPr lang="en-US">
                <a:solidFill>
                  <a:srgbClr val="114C8A"/>
                </a:solidFill>
              </a:rPr>
              <a:t>Realizar una presentación plenaria de 2 minutos, elegir a un representante de cada delegación que describa su propuesta de reducción de emisiones, su compromiso Fondo y que justifique el por qué.</a:t>
            </a:r>
            <a:endParaRPr>
              <a:solidFill>
                <a:srgbClr val="114C8A"/>
              </a:solidFill>
            </a:endParaRPr>
          </a:p>
          <a:p>
            <a:pPr marL="0" lvl="0" indent="0" rtl="0">
              <a:spcBef>
                <a:spcPts val="1000"/>
              </a:spcBef>
              <a:spcAft>
                <a:spcPts val="0"/>
              </a:spcAft>
              <a:buClr>
                <a:schemeClr val="dk1"/>
              </a:buClr>
              <a:buSzPts val="1100"/>
              <a:buFont typeface="Arial"/>
              <a:buNone/>
            </a:pPr>
            <a:endParaRPr>
              <a:solidFill>
                <a:srgbClr val="114C8A"/>
              </a:solidFill>
            </a:endParaRPr>
          </a:p>
          <a:p>
            <a:pPr marL="0" lvl="0" indent="0" rtl="0">
              <a:spcBef>
                <a:spcPts val="1000"/>
              </a:spcBef>
              <a:spcAft>
                <a:spcPts val="0"/>
              </a:spcAft>
              <a:buClr>
                <a:schemeClr val="dk1"/>
              </a:buClr>
              <a:buSzPts val="1100"/>
              <a:buFont typeface="Arial"/>
              <a:buNone/>
            </a:pPr>
            <a:r>
              <a:rPr lang="en-US">
                <a:solidFill>
                  <a:srgbClr val="114C8A"/>
                </a:solidFill>
              </a:rPr>
              <a:t>Designar un representante para dar el discurso de su bloque.</a:t>
            </a:r>
            <a:endParaRPr/>
          </a:p>
          <a:p>
            <a:pPr marL="0" marR="0" lvl="0" indent="0" algn="l" rtl="0">
              <a:lnSpc>
                <a:spcPct val="100000"/>
              </a:lnSpc>
              <a:spcBef>
                <a:spcPts val="0"/>
              </a:spcBef>
              <a:spcAft>
                <a:spcPts val="0"/>
              </a:spcAft>
              <a:buClr>
                <a:srgbClr val="114C8A"/>
              </a:buClr>
              <a:buFont typeface="Calibri"/>
              <a:buNone/>
            </a:pPr>
            <a:endParaRPr sz="2400" b="0" i="0" u="none" strike="noStrike" cap="none">
              <a:solidFill>
                <a:srgbClr val="114C8A"/>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aphicFrame>
        <p:nvGraphicFramePr>
          <p:cNvPr id="510" name="Shape 510"/>
          <p:cNvGraphicFramePr/>
          <p:nvPr/>
        </p:nvGraphicFramePr>
        <p:xfrm>
          <a:off x="380999" y="1604952"/>
          <a:ext cx="3000000" cy="3000000"/>
        </p:xfrm>
        <a:graphic>
          <a:graphicData uri="http://schemas.openxmlformats.org/drawingml/2006/table">
            <a:tbl>
              <a:tblPr>
                <a:noFill/>
                <a:tableStyleId>{9AF15E83-439A-465C-A546-A102B633AFE1}</a:tableStyleId>
              </a:tblPr>
              <a:tblGrid>
                <a:gridCol w="1197425">
                  <a:extLst>
                    <a:ext uri="{9D8B030D-6E8A-4147-A177-3AD203B41FA5}">
                      <a16:colId xmlns:a16="http://schemas.microsoft.com/office/drawing/2014/main" val="20000"/>
                    </a:ext>
                  </a:extLst>
                </a:gridCol>
                <a:gridCol w="1127000">
                  <a:extLst>
                    <a:ext uri="{9D8B030D-6E8A-4147-A177-3AD203B41FA5}">
                      <a16:colId xmlns:a16="http://schemas.microsoft.com/office/drawing/2014/main" val="20001"/>
                    </a:ext>
                  </a:extLst>
                </a:gridCol>
                <a:gridCol w="1127000">
                  <a:extLst>
                    <a:ext uri="{9D8B030D-6E8A-4147-A177-3AD203B41FA5}">
                      <a16:colId xmlns:a16="http://schemas.microsoft.com/office/drawing/2014/main" val="20002"/>
                    </a:ext>
                  </a:extLst>
                </a:gridCol>
                <a:gridCol w="1103500">
                  <a:extLst>
                    <a:ext uri="{9D8B030D-6E8A-4147-A177-3AD203B41FA5}">
                      <a16:colId xmlns:a16="http://schemas.microsoft.com/office/drawing/2014/main" val="20003"/>
                    </a:ext>
                  </a:extLst>
                </a:gridCol>
                <a:gridCol w="1267875">
                  <a:extLst>
                    <a:ext uri="{9D8B030D-6E8A-4147-A177-3AD203B41FA5}">
                      <a16:colId xmlns:a16="http://schemas.microsoft.com/office/drawing/2014/main" val="20004"/>
                    </a:ext>
                  </a:extLst>
                </a:gridCol>
                <a:gridCol w="1235575">
                  <a:extLst>
                    <a:ext uri="{9D8B030D-6E8A-4147-A177-3AD203B41FA5}">
                      <a16:colId xmlns:a16="http://schemas.microsoft.com/office/drawing/2014/main" val="20005"/>
                    </a:ext>
                  </a:extLst>
                </a:gridCol>
                <a:gridCol w="1323625">
                  <a:extLst>
                    <a:ext uri="{9D8B030D-6E8A-4147-A177-3AD203B41FA5}">
                      <a16:colId xmlns:a16="http://schemas.microsoft.com/office/drawing/2014/main" val="20006"/>
                    </a:ext>
                  </a:extLst>
                </a:gridCol>
              </a:tblGrid>
              <a:tr h="1281125">
                <a:tc>
                  <a:txBody>
                    <a:bodyPr/>
                    <a:lstStyle/>
                    <a:p>
                      <a:pPr marL="0" marR="0" lvl="0" indent="0" algn="l" rtl="0">
                        <a:lnSpc>
                          <a:spcPct val="100000"/>
                        </a:lnSpc>
                        <a:spcBef>
                          <a:spcPts val="0"/>
                        </a:spcBef>
                        <a:spcAft>
                          <a:spcPts val="0"/>
                        </a:spcAft>
                        <a:buClr>
                          <a:schemeClr val="dk1"/>
                        </a:buClr>
                        <a:buFont typeface="Calibri"/>
                        <a:buNone/>
                      </a:pPr>
                      <a:endParaRPr sz="1500" b="1" i="0" u="none" strike="noStrike" cap="none">
                        <a:solidFill>
                          <a:srgbClr val="000000"/>
                        </a:solidFill>
                        <a:latin typeface="Helvetica Neue"/>
                        <a:ea typeface="Helvetica Neue"/>
                        <a:cs typeface="Helvetica Neue"/>
                        <a:sym typeface="Helvetica Neue"/>
                      </a:endParaRPr>
                    </a:p>
                  </a:txBody>
                  <a:tcPr marL="71975" marR="71975" marT="35975" marB="35975">
                    <a:lnL w="12700" cap="flat" cmpd="sng">
                      <a:solidFill>
                        <a:srgbClr val="000000"/>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Año pico / freno de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Año comienzo reducción de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Porcentaje de reducción anual de emisiones </a:t>
                      </a:r>
                      <a:r>
                        <a:rPr lang="en-US" sz="1100" b="0" i="0" u="none" strike="noStrike" cap="none">
                          <a:solidFill>
                            <a:srgbClr val="000000"/>
                          </a:solidFill>
                          <a:latin typeface="Helvetica Neue"/>
                          <a:ea typeface="Helvetica Neue"/>
                          <a:cs typeface="Helvetica Neue"/>
                          <a:sym typeface="Helvetica Neue"/>
                        </a:rPr>
                        <a:t>(%/</a:t>
                      </a:r>
                      <a:r>
                        <a:rPr lang="en-US" sz="1100">
                          <a:latin typeface="Helvetica Neue"/>
                          <a:ea typeface="Helvetica Neue"/>
                          <a:cs typeface="Helvetica Neue"/>
                          <a:sym typeface="Helvetica Neue"/>
                        </a:rPr>
                        <a:t>anio</a:t>
                      </a:r>
                      <a:r>
                        <a:rPr lang="en-US" sz="1100" b="0" i="0" u="none" strike="noStrike" cap="none">
                          <a:solidFill>
                            <a:srgbClr val="000000"/>
                          </a:solidFill>
                          <a:latin typeface="Helvetica Neue"/>
                          <a:ea typeface="Helvetica Neue"/>
                          <a:cs typeface="Helvetica Neue"/>
                          <a:sym typeface="Helvetica Neue"/>
                        </a:rPr>
                        <a:t>)</a:t>
                      </a:r>
                      <a:endParaRPr sz="13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Preven</a:t>
                      </a:r>
                      <a:r>
                        <a:rPr lang="en-US" sz="1100" b="1">
                          <a:latin typeface="Helvetica Neue"/>
                          <a:ea typeface="Helvetica Neue"/>
                          <a:cs typeface="Helvetica Neue"/>
                          <a:sym typeface="Helvetica Neue"/>
                        </a:rPr>
                        <a:t>cion </a:t>
                      </a:r>
                      <a:r>
                        <a:rPr lang="en-US" sz="1100" b="1" i="0" u="none" strike="noStrike" cap="none">
                          <a:solidFill>
                            <a:srgbClr val="000000"/>
                          </a:solidFill>
                          <a:latin typeface="Helvetica Neue"/>
                          <a:ea typeface="Helvetica Neue"/>
                          <a:cs typeface="Helvetica Neue"/>
                          <a:sym typeface="Helvetica Neue"/>
                        </a:rPr>
                        <a:t>Deforesta</a:t>
                      </a:r>
                      <a:r>
                        <a:rPr lang="en-US" sz="1100" b="1">
                          <a:latin typeface="Helvetica Neue"/>
                          <a:ea typeface="Helvetica Neue"/>
                          <a:cs typeface="Helvetica Neue"/>
                          <a:sym typeface="Helvetica Neue"/>
                        </a:rPr>
                        <a:t>c</a:t>
                      </a:r>
                      <a:r>
                        <a:rPr lang="en-US" sz="1100" b="1" i="0" u="none" strike="noStrike" cap="none">
                          <a:solidFill>
                            <a:srgbClr val="000000"/>
                          </a:solidFill>
                          <a:latin typeface="Helvetica Neue"/>
                          <a:ea typeface="Helvetica Neue"/>
                          <a:cs typeface="Helvetica Neue"/>
                          <a:sym typeface="Helvetica Neue"/>
                        </a:rPr>
                        <a:t>ion</a:t>
                      </a:r>
                      <a:endParaRPr sz="11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220"/>
                        </a:spcBef>
                        <a:spcAft>
                          <a:spcPts val="0"/>
                        </a:spcAft>
                        <a:buClr>
                          <a:srgbClr val="000000"/>
                        </a:buClr>
                        <a:buFont typeface="Helvetica Neue"/>
                        <a:buNone/>
                      </a:pPr>
                      <a:r>
                        <a:rPr lang="en-US" sz="1100" b="0" i="0" u="none" strike="noStrike" cap="none">
                          <a:solidFill>
                            <a:srgbClr val="000000"/>
                          </a:solidFill>
                          <a:latin typeface="Helvetica Neue"/>
                          <a:ea typeface="Helvetica Neue"/>
                          <a:cs typeface="Helvetica Neue"/>
                          <a:sym typeface="Helvetica Neue"/>
                        </a:rPr>
                        <a:t>(0-100% = max e</a:t>
                      </a:r>
                      <a:r>
                        <a:rPr lang="en-US" sz="1100">
                          <a:latin typeface="Helvetica Neue"/>
                          <a:ea typeface="Helvetica Neue"/>
                          <a:cs typeface="Helvetica Neue"/>
                          <a:sym typeface="Helvetica Neue"/>
                        </a:rPr>
                        <a:t>sfuerzo</a:t>
                      </a:r>
                      <a:r>
                        <a:rPr lang="en-US" sz="1100" b="0" i="0" u="none" strike="noStrike" cap="none">
                          <a:solidFill>
                            <a:srgbClr val="000000"/>
                          </a:solidFill>
                          <a:latin typeface="Helvetica Neue"/>
                          <a:ea typeface="Helvetica Neue"/>
                          <a:cs typeface="Helvetica Neue"/>
                          <a:sym typeface="Helvetica Neue"/>
                        </a:rPr>
                        <a:t>, </a:t>
                      </a:r>
                      <a:r>
                        <a:rPr lang="en-US" sz="1100">
                          <a:latin typeface="Helvetica Neue"/>
                          <a:ea typeface="Helvetica Neue"/>
                          <a:cs typeface="Helvetica Neue"/>
                          <a:sym typeface="Helvetica Neue"/>
                        </a:rPr>
                        <a:t>c</a:t>
                      </a:r>
                      <a:r>
                        <a:rPr lang="en-US" sz="1100" b="0" i="0" u="none" strike="noStrike" cap="none">
                          <a:solidFill>
                            <a:srgbClr val="000000"/>
                          </a:solidFill>
                          <a:latin typeface="Helvetica Neue"/>
                          <a:ea typeface="Helvetica Neue"/>
                          <a:cs typeface="Helvetica Neue"/>
                          <a:sym typeface="Helvetica Neue"/>
                        </a:rPr>
                        <a:t>ero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Promo</a:t>
                      </a:r>
                      <a:r>
                        <a:rPr lang="en-US" sz="1100" b="1">
                          <a:latin typeface="Helvetica Neue"/>
                          <a:ea typeface="Helvetica Neue"/>
                          <a:cs typeface="Helvetica Neue"/>
                          <a:sym typeface="Helvetica Neue"/>
                        </a:rPr>
                        <a:t>ver</a:t>
                      </a:r>
                      <a:endParaRPr/>
                    </a:p>
                    <a:p>
                      <a:pPr marL="0" marR="0" lvl="0" indent="0" algn="ctr" rtl="0">
                        <a:lnSpc>
                          <a:spcPct val="100000"/>
                        </a:lnSpc>
                        <a:spcBef>
                          <a:spcPts val="220"/>
                        </a:spcBef>
                        <a:spcAft>
                          <a:spcPts val="0"/>
                        </a:spcAft>
                        <a:buClr>
                          <a:srgbClr val="000000"/>
                        </a:buClr>
                        <a:buFont typeface="Helvetica Neue"/>
                        <a:buNone/>
                      </a:pPr>
                      <a:r>
                        <a:rPr lang="en-US" sz="1100" b="1">
                          <a:latin typeface="Helvetica Neue"/>
                          <a:ea typeface="Helvetica Neue"/>
                          <a:cs typeface="Helvetica Neue"/>
                          <a:sym typeface="Helvetica Neue"/>
                        </a:rPr>
                        <a:t>Afforestation</a:t>
                      </a:r>
                      <a:endParaRPr/>
                    </a:p>
                    <a:p>
                      <a:pPr marL="0" lvl="0" indent="0" algn="ctr" rtl="0">
                        <a:spcBef>
                          <a:spcPts val="220"/>
                        </a:spcBef>
                        <a:spcAft>
                          <a:spcPts val="0"/>
                        </a:spcAft>
                        <a:buClr>
                          <a:schemeClr val="dk1"/>
                        </a:buClr>
                        <a:buFont typeface="Helvetica Neue"/>
                        <a:buNone/>
                      </a:pPr>
                      <a:r>
                        <a:rPr lang="en-US" sz="1100">
                          <a:solidFill>
                            <a:schemeClr val="dk1"/>
                          </a:solidFill>
                          <a:latin typeface="Helvetica Neue"/>
                          <a:ea typeface="Helvetica Neue"/>
                          <a:cs typeface="Helvetica Neue"/>
                          <a:sym typeface="Helvetica Neue"/>
                        </a:rPr>
                        <a:t>(0-100% = max esfuerzo, cero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Contribution to, or request from Green Climate Fund</a:t>
                      </a:r>
                      <a:endParaRPr sz="11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220"/>
                        </a:spcBef>
                        <a:spcAft>
                          <a:spcPts val="0"/>
                        </a:spcAft>
                        <a:buClr>
                          <a:srgbClr val="000000"/>
                        </a:buClr>
                        <a:buFont typeface="Helvetica Neue"/>
                        <a:buNone/>
                      </a:pPr>
                      <a:r>
                        <a:rPr lang="en-US" sz="1100" b="0" i="0" u="none" strike="noStrike" cap="none">
                          <a:solidFill>
                            <a:srgbClr val="000000"/>
                          </a:solidFill>
                          <a:latin typeface="Helvetica Neue"/>
                          <a:ea typeface="Helvetica Neue"/>
                          <a:cs typeface="Helvetica Neue"/>
                          <a:sym typeface="Helvetica Neue"/>
                        </a:rPr>
                        <a:t>(1000 </a:t>
                      </a:r>
                      <a:r>
                        <a:rPr lang="en-US" sz="1100">
                          <a:latin typeface="Helvetica Neue"/>
                          <a:ea typeface="Helvetica Neue"/>
                          <a:cs typeface="Helvetica Neue"/>
                          <a:sym typeface="Helvetica Neue"/>
                        </a:rPr>
                        <a:t>millones USD  </a:t>
                      </a:r>
                      <a:r>
                        <a:rPr lang="en-US" sz="1100" b="0" i="0" u="none" strike="noStrike" cap="none">
                          <a:solidFill>
                            <a:srgbClr val="000000"/>
                          </a:solidFill>
                          <a:latin typeface="Helvetica Neue"/>
                          <a:ea typeface="Helvetica Neue"/>
                          <a:cs typeface="Helvetica Neue"/>
                          <a:sym typeface="Helvetica Neue"/>
                        </a:rPr>
                        <a:t>/ </a:t>
                      </a:r>
                      <a:r>
                        <a:rPr lang="en-US" sz="1100">
                          <a:latin typeface="Helvetica Neue"/>
                          <a:ea typeface="Helvetica Neue"/>
                          <a:cs typeface="Helvetica Neue"/>
                          <a:sym typeface="Helvetica Neue"/>
                        </a:rPr>
                        <a:t>anio</a:t>
                      </a:r>
                      <a:r>
                        <a:rPr lang="en-US" sz="1100" b="0" i="0" u="none" strike="noStrike" cap="none">
                          <a:solidFill>
                            <a:srgbClr val="000000"/>
                          </a:solidFill>
                          <a:latin typeface="Helvetica Neue"/>
                          <a:ea typeface="Helvetica Neue"/>
                          <a:cs typeface="Helvetica Neue"/>
                          <a:sym typeface="Helvetica Neue"/>
                        </a:rPr>
                        <a:t>)</a:t>
                      </a:r>
                      <a:endParaRPr/>
                    </a:p>
                    <a:p>
                      <a:pPr marL="0" marR="0" lvl="0" indent="0" algn="l" rtl="0">
                        <a:lnSpc>
                          <a:spcPct val="100000"/>
                        </a:lnSpc>
                        <a:spcBef>
                          <a:spcPts val="0"/>
                        </a:spcBef>
                        <a:spcAft>
                          <a:spcPts val="0"/>
                        </a:spcAft>
                        <a:buClr>
                          <a:schemeClr val="dk1"/>
                        </a:buClr>
                        <a:buFont typeface="Calibri"/>
                        <a:buNone/>
                      </a:pPr>
                      <a:endParaRPr sz="1300" b="1"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92325">
                <a:tc>
                  <a:txBody>
                    <a:bodyPr/>
                    <a:lstStyle/>
                    <a:p>
                      <a:pPr marL="0" marR="0" lvl="0" indent="0" algn="ctr" rtl="0">
                        <a:lnSpc>
                          <a:spcPct val="100000"/>
                        </a:lnSpc>
                        <a:spcBef>
                          <a:spcPts val="0"/>
                        </a:spcBef>
                        <a:spcAft>
                          <a:spcPts val="0"/>
                        </a:spcAft>
                        <a:buClr>
                          <a:srgbClr val="000000"/>
                        </a:buClr>
                        <a:buFont typeface="Helvetica Neue"/>
                        <a:buNone/>
                      </a:pPr>
                      <a:r>
                        <a:rPr lang="en-US" sz="1300" b="1">
                          <a:latin typeface="Helvetica Neue"/>
                          <a:ea typeface="Helvetica Neue"/>
                          <a:cs typeface="Helvetica Neue"/>
                          <a:sym typeface="Helvetica Neue"/>
                        </a:rPr>
                        <a:t>Estados Unidos</a:t>
                      </a:r>
                      <a:endParaRPr sz="1300" b="1" i="0" u="none" strike="noStrike" cap="none">
                        <a:solidFill>
                          <a:schemeClr val="dk1"/>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26050">
                <a:tc>
                  <a:txBody>
                    <a:bodyPr/>
                    <a:lstStyle/>
                    <a:p>
                      <a:pPr marL="0" marR="0" lvl="0" indent="0" algn="ctr" rtl="0">
                        <a:lnSpc>
                          <a:spcPct val="100000"/>
                        </a:lnSpc>
                        <a:spcBef>
                          <a:spcPts val="260"/>
                        </a:spcBef>
                        <a:spcAft>
                          <a:spcPts val="0"/>
                        </a:spcAft>
                        <a:buClr>
                          <a:srgbClr val="000000"/>
                        </a:buClr>
                        <a:buFont typeface="Helvetica Neue"/>
                        <a:buNone/>
                      </a:pPr>
                      <a:r>
                        <a:rPr lang="en-US" sz="1300" b="1">
                          <a:latin typeface="Helvetica Neue"/>
                          <a:ea typeface="Helvetica Neue"/>
                          <a:cs typeface="Helvetica Neue"/>
                          <a:sym typeface="Helvetica Neue"/>
                        </a:rPr>
                        <a:t>Union Europea</a:t>
                      </a:r>
                      <a:endParaRPr sz="1300" b="1" i="0" u="none" strike="noStrike" cap="none">
                        <a:solidFill>
                          <a:schemeClr val="dk1"/>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99825">
                <a:tc>
                  <a:txBody>
                    <a:bodyPr/>
                    <a:lstStyle/>
                    <a:p>
                      <a:pPr marL="0" marR="0" lvl="0" indent="0" algn="ctr" rtl="0">
                        <a:lnSpc>
                          <a:spcPct val="100000"/>
                        </a:lnSpc>
                        <a:spcBef>
                          <a:spcPts val="0"/>
                        </a:spcBef>
                        <a:spcAft>
                          <a:spcPts val="0"/>
                        </a:spcAft>
                        <a:buClr>
                          <a:srgbClr val="000000"/>
                        </a:buClr>
                        <a:buFont typeface="Helvetica Neue"/>
                        <a:buNone/>
                      </a:pPr>
                      <a:r>
                        <a:rPr lang="en-US" sz="1300" b="1" i="0" u="none" strike="noStrike" cap="none">
                          <a:solidFill>
                            <a:srgbClr val="000000"/>
                          </a:solidFill>
                          <a:latin typeface="Helvetica Neue"/>
                          <a:ea typeface="Helvetica Neue"/>
                          <a:cs typeface="Helvetica Neue"/>
                          <a:sym typeface="Helvetica Neue"/>
                        </a:rPr>
                        <a:t>O</a:t>
                      </a:r>
                      <a:r>
                        <a:rPr lang="en-US" sz="1300" b="1">
                          <a:latin typeface="Helvetica Neue"/>
                          <a:ea typeface="Helvetica Neue"/>
                          <a:cs typeface="Helvetica Neue"/>
                          <a:sym typeface="Helvetica Neue"/>
                        </a:rPr>
                        <a:t>tros desarrollados</a:t>
                      </a:r>
                      <a:endParaRPr sz="1300" b="1" i="0"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13600">
                <a:tc>
                  <a:txBody>
                    <a:bodyPr/>
                    <a:lstStyle/>
                    <a:p>
                      <a:pPr marL="0" marR="0" lvl="0" indent="0" algn="ctr" rtl="0">
                        <a:lnSpc>
                          <a:spcPct val="100000"/>
                        </a:lnSpc>
                        <a:spcBef>
                          <a:spcPts val="0"/>
                        </a:spcBef>
                        <a:spcAft>
                          <a:spcPts val="0"/>
                        </a:spcAft>
                        <a:buClr>
                          <a:srgbClr val="000000"/>
                        </a:buClr>
                        <a:buFont typeface="Helvetica Neue"/>
                        <a:buNone/>
                      </a:pPr>
                      <a:r>
                        <a:rPr lang="en-US" sz="1300" b="1" i="0" u="none" strike="noStrike" cap="none">
                          <a:solidFill>
                            <a:srgbClr val="000000"/>
                          </a:solidFill>
                          <a:latin typeface="Helvetica Neue"/>
                          <a:ea typeface="Helvetica Neue"/>
                          <a:cs typeface="Helvetica Neue"/>
                          <a:sym typeface="Helvetica Neue"/>
                        </a:rPr>
                        <a:t>China</a:t>
                      </a:r>
                      <a:endParaRPr sz="1300" b="1" i="0"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46100">
                <a:tc>
                  <a:txBody>
                    <a:bodyPr/>
                    <a:lstStyle/>
                    <a:p>
                      <a:pPr marL="0" marR="0" lvl="0" indent="0" algn="ctr" rtl="0">
                        <a:lnSpc>
                          <a:spcPct val="100000"/>
                        </a:lnSpc>
                        <a:spcBef>
                          <a:spcPts val="0"/>
                        </a:spcBef>
                        <a:spcAft>
                          <a:spcPts val="0"/>
                        </a:spcAft>
                        <a:buClr>
                          <a:srgbClr val="000000"/>
                        </a:buClr>
                        <a:buFont typeface="Helvetica Neue"/>
                        <a:buNone/>
                      </a:pPr>
                      <a:r>
                        <a:rPr lang="en-US" sz="1300" b="1" i="0" u="none" strike="noStrike" cap="none">
                          <a:solidFill>
                            <a:srgbClr val="000000"/>
                          </a:solidFill>
                          <a:latin typeface="Helvetica Neue"/>
                          <a:ea typeface="Helvetica Neue"/>
                          <a:cs typeface="Helvetica Neue"/>
                          <a:sym typeface="Helvetica Neue"/>
                        </a:rPr>
                        <a:t>India</a:t>
                      </a:r>
                      <a:endParaRPr sz="1300" b="1" i="0"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66050">
                <a:tc>
                  <a:txBody>
                    <a:bodyPr/>
                    <a:lstStyle/>
                    <a:p>
                      <a:pPr marL="0" marR="0" lvl="0" indent="0" algn="ctr" rtl="0">
                        <a:lnSpc>
                          <a:spcPct val="100000"/>
                        </a:lnSpc>
                        <a:spcBef>
                          <a:spcPts val="0"/>
                        </a:spcBef>
                        <a:spcAft>
                          <a:spcPts val="0"/>
                        </a:spcAft>
                        <a:buClr>
                          <a:srgbClr val="000000"/>
                        </a:buClr>
                        <a:buFont typeface="Helvetica Neue"/>
                        <a:buNone/>
                      </a:pPr>
                      <a:r>
                        <a:rPr lang="en-US" sz="1300" b="1" i="0" u="none" strike="noStrike" cap="none">
                          <a:solidFill>
                            <a:srgbClr val="000000"/>
                          </a:solidFill>
                          <a:latin typeface="Helvetica Neue"/>
                          <a:ea typeface="Helvetica Neue"/>
                          <a:cs typeface="Helvetica Neue"/>
                          <a:sym typeface="Helvetica Neue"/>
                        </a:rPr>
                        <a:t>O</a:t>
                      </a:r>
                      <a:r>
                        <a:rPr lang="en-US" sz="1300" b="1">
                          <a:latin typeface="Helvetica Neue"/>
                          <a:ea typeface="Helvetica Neue"/>
                          <a:cs typeface="Helvetica Neue"/>
                          <a:sym typeface="Helvetica Neue"/>
                        </a:rPr>
                        <a:t>tros en desarrollo</a:t>
                      </a:r>
                      <a:endParaRPr sz="1300" b="1" i="0"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2100</a:t>
                      </a:r>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200" b="0" i="0" u="none" strike="noStrike" cap="none">
                          <a:solidFill>
                            <a:srgbClr val="000000"/>
                          </a:solidFill>
                          <a:latin typeface="Helvetica Neue"/>
                          <a:ea typeface="Helvetica Neue"/>
                          <a:cs typeface="Helvetica Neue"/>
                          <a:sym typeface="Helvetica Neue"/>
                        </a:rPr>
                        <a:t>$0</a:t>
                      </a:r>
                      <a:endParaRPr sz="2200" b="0"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66050">
                <a:tc>
                  <a:txBody>
                    <a:bodyPr/>
                    <a:lstStyle/>
                    <a:p>
                      <a:pPr marL="0" marR="0" lvl="0" indent="0" algn="ctr" rtl="0">
                        <a:lnSpc>
                          <a:spcPct val="100000"/>
                        </a:lnSpc>
                        <a:spcBef>
                          <a:spcPts val="0"/>
                        </a:spcBef>
                        <a:spcAft>
                          <a:spcPts val="0"/>
                        </a:spcAft>
                        <a:buClr>
                          <a:srgbClr val="000000"/>
                        </a:buClr>
                        <a:buFont typeface="Helvetica Neue"/>
                        <a:buNone/>
                      </a:pPr>
                      <a:r>
                        <a:rPr lang="en-US" sz="1300" i="1">
                          <a:latin typeface="Helvetica Neue"/>
                          <a:ea typeface="Helvetica Neue"/>
                          <a:cs typeface="Helvetica Neue"/>
                          <a:sym typeface="Helvetica Neue"/>
                        </a:rPr>
                        <a:t>Ejemplo</a:t>
                      </a:r>
                      <a:endParaRPr sz="1300" b="0" i="1"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2075</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2085</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 </a:t>
                      </a:r>
                      <a:r>
                        <a:rPr lang="en-US" sz="1300" i="1">
                          <a:latin typeface="Helvetica Neue"/>
                          <a:ea typeface="Helvetica Neue"/>
                          <a:cs typeface="Helvetica Neue"/>
                          <a:sym typeface="Helvetica Neue"/>
                        </a:rPr>
                        <a:t>anio</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80%</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 </a:t>
                      </a:r>
                      <a:r>
                        <a:rPr lang="en-US" sz="1100">
                          <a:solidFill>
                            <a:schemeClr val="dk1"/>
                          </a:solidFill>
                          <a:latin typeface="Helvetica Neue"/>
                          <a:ea typeface="Helvetica Neue"/>
                          <a:cs typeface="Helvetica Neue"/>
                          <a:sym typeface="Helvetica Neue"/>
                        </a:rPr>
                        <a:t>(1000 millones USD  / anio)</a:t>
                      </a:r>
                      <a:endParaRPr sz="1300" i="1">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511" name="Shape 511"/>
          <p:cNvSpPr txBox="1">
            <a:spLocks noGrp="1"/>
          </p:cNvSpPr>
          <p:nvPr>
            <p:ph type="title"/>
          </p:nvPr>
        </p:nvSpPr>
        <p:spPr>
          <a:xfrm>
            <a:off x="628650" y="671512"/>
            <a:ext cx="7886700" cy="623888"/>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114C8A"/>
              </a:buClr>
              <a:buFont typeface="Century Gothic"/>
              <a:buNone/>
            </a:pPr>
            <a:r>
              <a:rPr lang="en-US"/>
              <a:t>Resumen de propuestas</a:t>
            </a:r>
            <a:endParaRPr sz="3200" b="0" i="0" u="none" strike="noStrike" cap="none">
              <a:solidFill>
                <a:srgbClr val="114C8A"/>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628650" y="671512"/>
            <a:ext cx="7886700" cy="6238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14C8A"/>
              </a:buClr>
              <a:buFont typeface="Century Gothic"/>
              <a:buNone/>
            </a:pPr>
            <a:r>
              <a:rPr lang="en-US"/>
              <a:t>Resumen de propuestas</a:t>
            </a:r>
            <a:endParaRPr sz="3200" b="0" i="0" u="none" strike="noStrike" cap="none">
              <a:solidFill>
                <a:srgbClr val="114C8A"/>
              </a:solidFill>
              <a:latin typeface="Century Gothic"/>
              <a:ea typeface="Century Gothic"/>
              <a:cs typeface="Century Gothic"/>
              <a:sym typeface="Century Gothic"/>
            </a:endParaRPr>
          </a:p>
        </p:txBody>
      </p:sp>
      <p:graphicFrame>
        <p:nvGraphicFramePr>
          <p:cNvPr id="517" name="Shape 517"/>
          <p:cNvGraphicFramePr/>
          <p:nvPr/>
        </p:nvGraphicFramePr>
        <p:xfrm>
          <a:off x="380999" y="1604952"/>
          <a:ext cx="3000000" cy="3000000"/>
        </p:xfrm>
        <a:graphic>
          <a:graphicData uri="http://schemas.openxmlformats.org/drawingml/2006/table">
            <a:tbl>
              <a:tblPr>
                <a:noFill/>
                <a:tableStyleId>{9AF15E83-439A-465C-A546-A102B633AFE1}</a:tableStyleId>
              </a:tblPr>
              <a:tblGrid>
                <a:gridCol w="1197425">
                  <a:extLst>
                    <a:ext uri="{9D8B030D-6E8A-4147-A177-3AD203B41FA5}">
                      <a16:colId xmlns:a16="http://schemas.microsoft.com/office/drawing/2014/main" val="20000"/>
                    </a:ext>
                  </a:extLst>
                </a:gridCol>
                <a:gridCol w="1127000">
                  <a:extLst>
                    <a:ext uri="{9D8B030D-6E8A-4147-A177-3AD203B41FA5}">
                      <a16:colId xmlns:a16="http://schemas.microsoft.com/office/drawing/2014/main" val="20001"/>
                    </a:ext>
                  </a:extLst>
                </a:gridCol>
                <a:gridCol w="1127000">
                  <a:extLst>
                    <a:ext uri="{9D8B030D-6E8A-4147-A177-3AD203B41FA5}">
                      <a16:colId xmlns:a16="http://schemas.microsoft.com/office/drawing/2014/main" val="20002"/>
                    </a:ext>
                  </a:extLst>
                </a:gridCol>
                <a:gridCol w="1103500">
                  <a:extLst>
                    <a:ext uri="{9D8B030D-6E8A-4147-A177-3AD203B41FA5}">
                      <a16:colId xmlns:a16="http://schemas.microsoft.com/office/drawing/2014/main" val="20003"/>
                    </a:ext>
                  </a:extLst>
                </a:gridCol>
                <a:gridCol w="1267875">
                  <a:extLst>
                    <a:ext uri="{9D8B030D-6E8A-4147-A177-3AD203B41FA5}">
                      <a16:colId xmlns:a16="http://schemas.microsoft.com/office/drawing/2014/main" val="20004"/>
                    </a:ext>
                  </a:extLst>
                </a:gridCol>
                <a:gridCol w="1235575">
                  <a:extLst>
                    <a:ext uri="{9D8B030D-6E8A-4147-A177-3AD203B41FA5}">
                      <a16:colId xmlns:a16="http://schemas.microsoft.com/office/drawing/2014/main" val="20005"/>
                    </a:ext>
                  </a:extLst>
                </a:gridCol>
                <a:gridCol w="1323625">
                  <a:extLst>
                    <a:ext uri="{9D8B030D-6E8A-4147-A177-3AD203B41FA5}">
                      <a16:colId xmlns:a16="http://schemas.microsoft.com/office/drawing/2014/main" val="20006"/>
                    </a:ext>
                  </a:extLst>
                </a:gridCol>
              </a:tblGrid>
              <a:tr h="1281125">
                <a:tc>
                  <a:txBody>
                    <a:bodyPr/>
                    <a:lstStyle/>
                    <a:p>
                      <a:pPr marL="0" marR="0" lvl="0" indent="0" algn="l" rtl="0">
                        <a:lnSpc>
                          <a:spcPct val="100000"/>
                        </a:lnSpc>
                        <a:spcBef>
                          <a:spcPts val="0"/>
                        </a:spcBef>
                        <a:spcAft>
                          <a:spcPts val="0"/>
                        </a:spcAft>
                        <a:buClr>
                          <a:schemeClr val="dk1"/>
                        </a:buClr>
                        <a:buFont typeface="Calibri"/>
                        <a:buNone/>
                      </a:pPr>
                      <a:endParaRPr sz="1500" b="1" i="0" u="none" strike="noStrike" cap="none">
                        <a:solidFill>
                          <a:srgbClr val="000000"/>
                        </a:solidFill>
                        <a:latin typeface="Helvetica Neue"/>
                        <a:ea typeface="Helvetica Neue"/>
                        <a:cs typeface="Helvetica Neue"/>
                        <a:sym typeface="Helvetica Neue"/>
                      </a:endParaRPr>
                    </a:p>
                  </a:txBody>
                  <a:tcPr marL="71975" marR="71975" marT="35975" marB="3597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Año pico / freno de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Año comienzo reducción de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Porcentaje de reducción anual de emisiones </a:t>
                      </a:r>
                      <a:r>
                        <a:rPr lang="en-US" sz="1100" b="0" i="0" u="none" strike="noStrike" cap="none">
                          <a:solidFill>
                            <a:srgbClr val="000000"/>
                          </a:solidFill>
                          <a:latin typeface="Helvetica Neue"/>
                          <a:ea typeface="Helvetica Neue"/>
                          <a:cs typeface="Helvetica Neue"/>
                          <a:sym typeface="Helvetica Neue"/>
                        </a:rPr>
                        <a:t>(%/</a:t>
                      </a:r>
                      <a:r>
                        <a:rPr lang="en-US" sz="1100">
                          <a:latin typeface="Helvetica Neue"/>
                          <a:ea typeface="Helvetica Neue"/>
                          <a:cs typeface="Helvetica Neue"/>
                          <a:sym typeface="Helvetica Neue"/>
                        </a:rPr>
                        <a:t>anio</a:t>
                      </a:r>
                      <a:r>
                        <a:rPr lang="en-US" sz="1100" b="0" i="0" u="none" strike="noStrike" cap="none">
                          <a:solidFill>
                            <a:srgbClr val="000000"/>
                          </a:solidFill>
                          <a:latin typeface="Helvetica Neue"/>
                          <a:ea typeface="Helvetica Neue"/>
                          <a:cs typeface="Helvetica Neue"/>
                          <a:sym typeface="Helvetica Neue"/>
                        </a:rPr>
                        <a:t>)</a:t>
                      </a:r>
                      <a:endParaRPr sz="13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Preven</a:t>
                      </a:r>
                      <a:r>
                        <a:rPr lang="en-US" sz="1100" b="1">
                          <a:latin typeface="Helvetica Neue"/>
                          <a:ea typeface="Helvetica Neue"/>
                          <a:cs typeface="Helvetica Neue"/>
                          <a:sym typeface="Helvetica Neue"/>
                        </a:rPr>
                        <a:t>cion </a:t>
                      </a:r>
                      <a:r>
                        <a:rPr lang="en-US" sz="1100" b="1" i="0" u="none" strike="noStrike" cap="none">
                          <a:solidFill>
                            <a:srgbClr val="000000"/>
                          </a:solidFill>
                          <a:latin typeface="Helvetica Neue"/>
                          <a:ea typeface="Helvetica Neue"/>
                          <a:cs typeface="Helvetica Neue"/>
                          <a:sym typeface="Helvetica Neue"/>
                        </a:rPr>
                        <a:t>Deforesta</a:t>
                      </a:r>
                      <a:r>
                        <a:rPr lang="en-US" sz="1100" b="1">
                          <a:latin typeface="Helvetica Neue"/>
                          <a:ea typeface="Helvetica Neue"/>
                          <a:cs typeface="Helvetica Neue"/>
                          <a:sym typeface="Helvetica Neue"/>
                        </a:rPr>
                        <a:t>c</a:t>
                      </a:r>
                      <a:r>
                        <a:rPr lang="en-US" sz="1100" b="1" i="0" u="none" strike="noStrike" cap="none">
                          <a:solidFill>
                            <a:srgbClr val="000000"/>
                          </a:solidFill>
                          <a:latin typeface="Helvetica Neue"/>
                          <a:ea typeface="Helvetica Neue"/>
                          <a:cs typeface="Helvetica Neue"/>
                          <a:sym typeface="Helvetica Neue"/>
                        </a:rPr>
                        <a:t>ion</a:t>
                      </a:r>
                      <a:endParaRPr sz="11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220"/>
                        </a:spcBef>
                        <a:spcAft>
                          <a:spcPts val="0"/>
                        </a:spcAft>
                        <a:buClr>
                          <a:srgbClr val="000000"/>
                        </a:buClr>
                        <a:buFont typeface="Helvetica Neue"/>
                        <a:buNone/>
                      </a:pPr>
                      <a:r>
                        <a:rPr lang="en-US" sz="1100" b="0" i="0" u="none" strike="noStrike" cap="none">
                          <a:solidFill>
                            <a:srgbClr val="000000"/>
                          </a:solidFill>
                          <a:latin typeface="Helvetica Neue"/>
                          <a:ea typeface="Helvetica Neue"/>
                          <a:cs typeface="Helvetica Neue"/>
                          <a:sym typeface="Helvetica Neue"/>
                        </a:rPr>
                        <a:t>(0-100% = max e</a:t>
                      </a:r>
                      <a:r>
                        <a:rPr lang="en-US" sz="1100">
                          <a:latin typeface="Helvetica Neue"/>
                          <a:ea typeface="Helvetica Neue"/>
                          <a:cs typeface="Helvetica Neue"/>
                          <a:sym typeface="Helvetica Neue"/>
                        </a:rPr>
                        <a:t>sfuerzo</a:t>
                      </a:r>
                      <a:r>
                        <a:rPr lang="en-US" sz="1100" b="0" i="0" u="none" strike="noStrike" cap="none">
                          <a:solidFill>
                            <a:srgbClr val="000000"/>
                          </a:solidFill>
                          <a:latin typeface="Helvetica Neue"/>
                          <a:ea typeface="Helvetica Neue"/>
                          <a:cs typeface="Helvetica Neue"/>
                          <a:sym typeface="Helvetica Neue"/>
                        </a:rPr>
                        <a:t>, </a:t>
                      </a:r>
                      <a:r>
                        <a:rPr lang="en-US" sz="1100">
                          <a:latin typeface="Helvetica Neue"/>
                          <a:ea typeface="Helvetica Neue"/>
                          <a:cs typeface="Helvetica Neue"/>
                          <a:sym typeface="Helvetica Neue"/>
                        </a:rPr>
                        <a:t>c</a:t>
                      </a:r>
                      <a:r>
                        <a:rPr lang="en-US" sz="1100" b="0" i="0" u="none" strike="noStrike" cap="none">
                          <a:solidFill>
                            <a:srgbClr val="000000"/>
                          </a:solidFill>
                          <a:latin typeface="Helvetica Neue"/>
                          <a:ea typeface="Helvetica Neue"/>
                          <a:cs typeface="Helvetica Neue"/>
                          <a:sym typeface="Helvetica Neue"/>
                        </a:rPr>
                        <a:t>ero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Promo</a:t>
                      </a:r>
                      <a:r>
                        <a:rPr lang="en-US" sz="1100" b="1">
                          <a:latin typeface="Helvetica Neue"/>
                          <a:ea typeface="Helvetica Neue"/>
                          <a:cs typeface="Helvetica Neue"/>
                          <a:sym typeface="Helvetica Neue"/>
                        </a:rPr>
                        <a:t>ver</a:t>
                      </a:r>
                      <a:endParaRPr/>
                    </a:p>
                    <a:p>
                      <a:pPr marL="0" marR="0" lvl="0" indent="0" algn="ctr" rtl="0">
                        <a:lnSpc>
                          <a:spcPct val="100000"/>
                        </a:lnSpc>
                        <a:spcBef>
                          <a:spcPts val="220"/>
                        </a:spcBef>
                        <a:spcAft>
                          <a:spcPts val="0"/>
                        </a:spcAft>
                        <a:buClr>
                          <a:srgbClr val="000000"/>
                        </a:buClr>
                        <a:buFont typeface="Helvetica Neue"/>
                        <a:buNone/>
                      </a:pPr>
                      <a:r>
                        <a:rPr lang="en-US" sz="1100" b="1">
                          <a:latin typeface="Helvetica Neue"/>
                          <a:ea typeface="Helvetica Neue"/>
                          <a:cs typeface="Helvetica Neue"/>
                          <a:sym typeface="Helvetica Neue"/>
                        </a:rPr>
                        <a:t>Afforestation</a:t>
                      </a:r>
                      <a:endParaRPr/>
                    </a:p>
                    <a:p>
                      <a:pPr marL="0" lvl="0" indent="0" algn="ctr" rtl="0">
                        <a:spcBef>
                          <a:spcPts val="220"/>
                        </a:spcBef>
                        <a:spcAft>
                          <a:spcPts val="0"/>
                        </a:spcAft>
                        <a:buClr>
                          <a:schemeClr val="dk1"/>
                        </a:buClr>
                        <a:buFont typeface="Helvetica Neue"/>
                        <a:buNone/>
                      </a:pPr>
                      <a:r>
                        <a:rPr lang="en-US" sz="1100">
                          <a:solidFill>
                            <a:schemeClr val="dk1"/>
                          </a:solidFill>
                          <a:latin typeface="Helvetica Neue"/>
                          <a:ea typeface="Helvetica Neue"/>
                          <a:cs typeface="Helvetica Neue"/>
                          <a:sym typeface="Helvetica Neue"/>
                        </a:rPr>
                        <a:t>(0-100% = max esfuerzo, cero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Contribution to, or request from Green Climate Fund</a:t>
                      </a:r>
                      <a:endParaRPr sz="11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220"/>
                        </a:spcBef>
                        <a:spcAft>
                          <a:spcPts val="0"/>
                        </a:spcAft>
                        <a:buClr>
                          <a:srgbClr val="000000"/>
                        </a:buClr>
                        <a:buFont typeface="Helvetica Neue"/>
                        <a:buNone/>
                      </a:pPr>
                      <a:r>
                        <a:rPr lang="en-US" sz="1100" b="0" i="0" u="none" strike="noStrike" cap="none">
                          <a:solidFill>
                            <a:srgbClr val="000000"/>
                          </a:solidFill>
                          <a:latin typeface="Helvetica Neue"/>
                          <a:ea typeface="Helvetica Neue"/>
                          <a:cs typeface="Helvetica Neue"/>
                          <a:sym typeface="Helvetica Neue"/>
                        </a:rPr>
                        <a:t>(1000 </a:t>
                      </a:r>
                      <a:r>
                        <a:rPr lang="en-US" sz="1100">
                          <a:latin typeface="Helvetica Neue"/>
                          <a:ea typeface="Helvetica Neue"/>
                          <a:cs typeface="Helvetica Neue"/>
                          <a:sym typeface="Helvetica Neue"/>
                        </a:rPr>
                        <a:t>millones USD  </a:t>
                      </a:r>
                      <a:r>
                        <a:rPr lang="en-US" sz="1100" b="0" i="0" u="none" strike="noStrike" cap="none">
                          <a:solidFill>
                            <a:srgbClr val="000000"/>
                          </a:solidFill>
                          <a:latin typeface="Helvetica Neue"/>
                          <a:ea typeface="Helvetica Neue"/>
                          <a:cs typeface="Helvetica Neue"/>
                          <a:sym typeface="Helvetica Neue"/>
                        </a:rPr>
                        <a:t>/ </a:t>
                      </a:r>
                      <a:r>
                        <a:rPr lang="en-US" sz="1100">
                          <a:latin typeface="Helvetica Neue"/>
                          <a:ea typeface="Helvetica Neue"/>
                          <a:cs typeface="Helvetica Neue"/>
                          <a:sym typeface="Helvetica Neue"/>
                        </a:rPr>
                        <a:t>anio</a:t>
                      </a:r>
                      <a:r>
                        <a:rPr lang="en-US" sz="1100" b="0" i="0" u="none" strike="noStrike" cap="none">
                          <a:solidFill>
                            <a:srgbClr val="000000"/>
                          </a:solidFill>
                          <a:latin typeface="Helvetica Neue"/>
                          <a:ea typeface="Helvetica Neue"/>
                          <a:cs typeface="Helvetica Neue"/>
                          <a:sym typeface="Helvetica Neue"/>
                        </a:rPr>
                        <a:t>)</a:t>
                      </a:r>
                      <a:endParaRPr/>
                    </a:p>
                    <a:p>
                      <a:pPr marL="0" marR="0" lvl="0" indent="0" algn="l" rtl="0">
                        <a:lnSpc>
                          <a:spcPct val="100000"/>
                        </a:lnSpc>
                        <a:spcBef>
                          <a:spcPts val="0"/>
                        </a:spcBef>
                        <a:spcAft>
                          <a:spcPts val="0"/>
                        </a:spcAft>
                        <a:buClr>
                          <a:schemeClr val="dk1"/>
                        </a:buClr>
                        <a:buFont typeface="Calibri"/>
                        <a:buNone/>
                      </a:pPr>
                      <a:endParaRPr sz="1300" b="1"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92325">
                <a:tc>
                  <a:txBody>
                    <a:bodyPr/>
                    <a:lstStyle/>
                    <a:p>
                      <a:pPr marL="0" marR="0" lvl="0" indent="0" algn="ctr" rtl="0">
                        <a:lnSpc>
                          <a:spcPct val="100000"/>
                        </a:lnSpc>
                        <a:spcBef>
                          <a:spcPts val="0"/>
                        </a:spcBef>
                        <a:spcAft>
                          <a:spcPts val="0"/>
                        </a:spcAft>
                        <a:buClr>
                          <a:srgbClr val="000000"/>
                        </a:buClr>
                        <a:buFont typeface="Helvetica Neue"/>
                        <a:buNone/>
                      </a:pPr>
                      <a:r>
                        <a:rPr lang="en-US" sz="1300" b="1">
                          <a:latin typeface="Helvetica Neue"/>
                          <a:ea typeface="Helvetica Neue"/>
                          <a:cs typeface="Helvetica Neue"/>
                          <a:sym typeface="Helvetica Neue"/>
                        </a:rPr>
                        <a:t>Estados Unidos</a:t>
                      </a:r>
                      <a:endParaRPr sz="1300" b="1" i="0" u="none" strike="noStrike" cap="none">
                        <a:solidFill>
                          <a:schemeClr val="dk1"/>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26050">
                <a:tc>
                  <a:txBody>
                    <a:bodyPr/>
                    <a:lstStyle/>
                    <a:p>
                      <a:pPr marL="0" marR="0" lvl="0" indent="0" algn="ctr" rtl="0">
                        <a:lnSpc>
                          <a:spcPct val="100000"/>
                        </a:lnSpc>
                        <a:spcBef>
                          <a:spcPts val="260"/>
                        </a:spcBef>
                        <a:spcAft>
                          <a:spcPts val="0"/>
                        </a:spcAft>
                        <a:buClr>
                          <a:srgbClr val="000000"/>
                        </a:buClr>
                        <a:buFont typeface="Helvetica Neue"/>
                        <a:buNone/>
                      </a:pPr>
                      <a:r>
                        <a:rPr lang="en-US" sz="1300" b="1">
                          <a:latin typeface="Helvetica Neue"/>
                          <a:ea typeface="Helvetica Neue"/>
                          <a:cs typeface="Helvetica Neue"/>
                          <a:sym typeface="Helvetica Neue"/>
                        </a:rPr>
                        <a:t>Union Europea</a:t>
                      </a:r>
                      <a:endParaRPr sz="1300" b="1" i="0" u="none" strike="noStrike" cap="none">
                        <a:solidFill>
                          <a:schemeClr val="dk1"/>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99825">
                <a:tc>
                  <a:txBody>
                    <a:bodyPr/>
                    <a:lstStyle/>
                    <a:p>
                      <a:pPr marL="0" marR="0" lvl="0" indent="0" algn="ctr" rtl="0">
                        <a:lnSpc>
                          <a:spcPct val="100000"/>
                        </a:lnSpc>
                        <a:spcBef>
                          <a:spcPts val="0"/>
                        </a:spcBef>
                        <a:spcAft>
                          <a:spcPts val="0"/>
                        </a:spcAft>
                        <a:buClr>
                          <a:srgbClr val="000000"/>
                        </a:buClr>
                        <a:buFont typeface="Helvetica Neue"/>
                        <a:buNone/>
                      </a:pPr>
                      <a:r>
                        <a:rPr lang="en-US" sz="1300" b="1" i="0" u="none" strike="noStrike" cap="none">
                          <a:solidFill>
                            <a:srgbClr val="000000"/>
                          </a:solidFill>
                          <a:latin typeface="Helvetica Neue"/>
                          <a:ea typeface="Helvetica Neue"/>
                          <a:cs typeface="Helvetica Neue"/>
                          <a:sym typeface="Helvetica Neue"/>
                        </a:rPr>
                        <a:t>O</a:t>
                      </a:r>
                      <a:r>
                        <a:rPr lang="en-US" sz="1300" b="1">
                          <a:latin typeface="Helvetica Neue"/>
                          <a:ea typeface="Helvetica Neue"/>
                          <a:cs typeface="Helvetica Neue"/>
                          <a:sym typeface="Helvetica Neue"/>
                        </a:rPr>
                        <a:t>tros desarrollados</a:t>
                      </a:r>
                      <a:endParaRPr sz="1300" b="1" i="0"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13600">
                <a:tc>
                  <a:txBody>
                    <a:bodyPr/>
                    <a:lstStyle/>
                    <a:p>
                      <a:pPr marL="0" marR="0" lvl="0" indent="0" algn="ctr" rtl="0">
                        <a:lnSpc>
                          <a:spcPct val="100000"/>
                        </a:lnSpc>
                        <a:spcBef>
                          <a:spcPts val="0"/>
                        </a:spcBef>
                        <a:spcAft>
                          <a:spcPts val="0"/>
                        </a:spcAft>
                        <a:buClr>
                          <a:srgbClr val="000000"/>
                        </a:buClr>
                        <a:buFont typeface="Helvetica Neue"/>
                        <a:buNone/>
                      </a:pPr>
                      <a:r>
                        <a:rPr lang="en-US" sz="1300" b="1" i="0" u="none" strike="noStrike" cap="none">
                          <a:solidFill>
                            <a:srgbClr val="000000"/>
                          </a:solidFill>
                          <a:latin typeface="Helvetica Neue"/>
                          <a:ea typeface="Helvetica Neue"/>
                          <a:cs typeface="Helvetica Neue"/>
                          <a:sym typeface="Helvetica Neue"/>
                        </a:rPr>
                        <a:t>China</a:t>
                      </a:r>
                      <a:endParaRPr sz="1300" b="1" i="0"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46100">
                <a:tc>
                  <a:txBody>
                    <a:bodyPr/>
                    <a:lstStyle/>
                    <a:p>
                      <a:pPr marL="0" marR="0" lvl="0" indent="0" algn="ctr" rtl="0">
                        <a:lnSpc>
                          <a:spcPct val="100000"/>
                        </a:lnSpc>
                        <a:spcBef>
                          <a:spcPts val="0"/>
                        </a:spcBef>
                        <a:spcAft>
                          <a:spcPts val="0"/>
                        </a:spcAft>
                        <a:buClr>
                          <a:srgbClr val="000000"/>
                        </a:buClr>
                        <a:buFont typeface="Helvetica Neue"/>
                        <a:buNone/>
                      </a:pPr>
                      <a:r>
                        <a:rPr lang="en-US" sz="1300" b="1" i="0" u="none" strike="noStrike" cap="none">
                          <a:solidFill>
                            <a:srgbClr val="000000"/>
                          </a:solidFill>
                          <a:latin typeface="Helvetica Neue"/>
                          <a:ea typeface="Helvetica Neue"/>
                          <a:cs typeface="Helvetica Neue"/>
                          <a:sym typeface="Helvetica Neue"/>
                        </a:rPr>
                        <a:t>India</a:t>
                      </a:r>
                      <a:endParaRPr sz="1300" b="1" i="0"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66050">
                <a:tc>
                  <a:txBody>
                    <a:bodyPr/>
                    <a:lstStyle/>
                    <a:p>
                      <a:pPr marL="0" marR="0" lvl="0" indent="0" algn="ctr" rtl="0">
                        <a:lnSpc>
                          <a:spcPct val="100000"/>
                        </a:lnSpc>
                        <a:spcBef>
                          <a:spcPts val="0"/>
                        </a:spcBef>
                        <a:spcAft>
                          <a:spcPts val="0"/>
                        </a:spcAft>
                        <a:buClr>
                          <a:srgbClr val="000000"/>
                        </a:buClr>
                        <a:buFont typeface="Helvetica Neue"/>
                        <a:buNone/>
                      </a:pPr>
                      <a:r>
                        <a:rPr lang="en-US" sz="1300" b="1" i="0" u="none" strike="noStrike" cap="none">
                          <a:solidFill>
                            <a:srgbClr val="000000"/>
                          </a:solidFill>
                          <a:latin typeface="Helvetica Neue"/>
                          <a:ea typeface="Helvetica Neue"/>
                          <a:cs typeface="Helvetica Neue"/>
                          <a:sym typeface="Helvetica Neue"/>
                        </a:rPr>
                        <a:t>O</a:t>
                      </a:r>
                      <a:r>
                        <a:rPr lang="en-US" sz="1300" b="1">
                          <a:latin typeface="Helvetica Neue"/>
                          <a:ea typeface="Helvetica Neue"/>
                          <a:cs typeface="Helvetica Neue"/>
                          <a:sym typeface="Helvetica Neue"/>
                        </a:rPr>
                        <a:t>tros en desarrollo</a:t>
                      </a:r>
                      <a:endParaRPr sz="1300" b="1" i="0"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l" rtl="0">
                        <a:spcBef>
                          <a:spcPts val="0"/>
                        </a:spcBef>
                        <a:spcAft>
                          <a:spcPts val="0"/>
                        </a:spcAft>
                        <a:buNone/>
                      </a:pPr>
                      <a:endParaRPr sz="1800"/>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66050">
                <a:tc>
                  <a:txBody>
                    <a:bodyPr/>
                    <a:lstStyle/>
                    <a:p>
                      <a:pPr marL="0" marR="0" lvl="0" indent="0" algn="ctr" rtl="0">
                        <a:lnSpc>
                          <a:spcPct val="100000"/>
                        </a:lnSpc>
                        <a:spcBef>
                          <a:spcPts val="0"/>
                        </a:spcBef>
                        <a:spcAft>
                          <a:spcPts val="0"/>
                        </a:spcAft>
                        <a:buClr>
                          <a:srgbClr val="000000"/>
                        </a:buClr>
                        <a:buFont typeface="Helvetica Neue"/>
                        <a:buNone/>
                      </a:pPr>
                      <a:r>
                        <a:rPr lang="en-US" sz="1300" i="1">
                          <a:latin typeface="Helvetica Neue"/>
                          <a:ea typeface="Helvetica Neue"/>
                          <a:cs typeface="Helvetica Neue"/>
                          <a:sym typeface="Helvetica Neue"/>
                        </a:rPr>
                        <a:t>Ejemplo</a:t>
                      </a:r>
                      <a:endParaRPr sz="1300" b="0" i="1"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2075</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2085</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 </a:t>
                      </a:r>
                      <a:r>
                        <a:rPr lang="en-US" sz="1300" i="1">
                          <a:latin typeface="Helvetica Neue"/>
                          <a:ea typeface="Helvetica Neue"/>
                          <a:cs typeface="Helvetica Neue"/>
                          <a:sym typeface="Helvetica Neue"/>
                        </a:rPr>
                        <a:t>anio</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80%</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 </a:t>
                      </a:r>
                      <a:r>
                        <a:rPr lang="en-US" sz="1100">
                          <a:solidFill>
                            <a:schemeClr val="dk1"/>
                          </a:solidFill>
                          <a:latin typeface="Helvetica Neue"/>
                          <a:ea typeface="Helvetica Neue"/>
                          <a:cs typeface="Helvetica Neue"/>
                          <a:sym typeface="Helvetica Neue"/>
                        </a:rPr>
                        <a:t>(1000 millones USD  / anio)</a:t>
                      </a:r>
                      <a:endParaRPr sz="1300" i="1">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521"/>
        <p:cNvGrpSpPr/>
        <p:nvPr/>
      </p:nvGrpSpPr>
      <p:grpSpPr>
        <a:xfrm>
          <a:off x="0" y="0"/>
          <a:ext cx="0" cy="0"/>
          <a:chOff x="0" y="0"/>
          <a:chExt cx="0" cy="0"/>
        </a:xfrm>
      </p:grpSpPr>
      <p:graphicFrame>
        <p:nvGraphicFramePr>
          <p:cNvPr id="522" name="Shape 522"/>
          <p:cNvGraphicFramePr/>
          <p:nvPr/>
        </p:nvGraphicFramePr>
        <p:xfrm>
          <a:off x="152399" y="1496253"/>
          <a:ext cx="3000000" cy="3000000"/>
        </p:xfrm>
        <a:graphic>
          <a:graphicData uri="http://schemas.openxmlformats.org/drawingml/2006/table">
            <a:tbl>
              <a:tblPr>
                <a:noFill/>
                <a:tableStyleId>{9AF15E83-439A-465C-A546-A102B633AFE1}</a:tableStyleId>
              </a:tblPr>
              <a:tblGrid>
                <a:gridCol w="1297725">
                  <a:extLst>
                    <a:ext uri="{9D8B030D-6E8A-4147-A177-3AD203B41FA5}">
                      <a16:colId xmlns:a16="http://schemas.microsoft.com/office/drawing/2014/main" val="20000"/>
                    </a:ext>
                  </a:extLst>
                </a:gridCol>
                <a:gridCol w="114067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08700">
                  <a:extLst>
                    <a:ext uri="{9D8B030D-6E8A-4147-A177-3AD203B41FA5}">
                      <a16:colId xmlns:a16="http://schemas.microsoft.com/office/drawing/2014/main" val="20005"/>
                    </a:ext>
                  </a:extLst>
                </a:gridCol>
                <a:gridCol w="1434500">
                  <a:extLst>
                    <a:ext uri="{9D8B030D-6E8A-4147-A177-3AD203B41FA5}">
                      <a16:colId xmlns:a16="http://schemas.microsoft.com/office/drawing/2014/main" val="20006"/>
                    </a:ext>
                  </a:extLst>
                </a:gridCol>
              </a:tblGrid>
              <a:tr h="1529025">
                <a:tc>
                  <a:txBody>
                    <a:bodyPr/>
                    <a:lstStyle/>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Helvetica Neue"/>
                        <a:ea typeface="Helvetica Neue"/>
                        <a:cs typeface="Helvetica Neue"/>
                        <a:sym typeface="Helvetica Neue"/>
                      </a:endParaRPr>
                    </a:p>
                  </a:txBody>
                  <a:tcPr marL="82700" marR="82700" marT="41350" marB="41350">
                    <a:lnL w="12700" cap="flat" cmpd="sng">
                      <a:solidFill>
                        <a:srgbClr val="000000"/>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Año pico / freno de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Año comienzo reducción de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Porcentaje de reducción anual de emisiones </a:t>
                      </a:r>
                      <a:r>
                        <a:rPr lang="en-US" sz="1100" b="0" i="0" u="none" strike="noStrike" cap="none">
                          <a:solidFill>
                            <a:srgbClr val="000000"/>
                          </a:solidFill>
                          <a:latin typeface="Helvetica Neue"/>
                          <a:ea typeface="Helvetica Neue"/>
                          <a:cs typeface="Helvetica Neue"/>
                          <a:sym typeface="Helvetica Neue"/>
                        </a:rPr>
                        <a:t>(%/</a:t>
                      </a:r>
                      <a:r>
                        <a:rPr lang="en-US" sz="1100">
                          <a:latin typeface="Helvetica Neue"/>
                          <a:ea typeface="Helvetica Neue"/>
                          <a:cs typeface="Helvetica Neue"/>
                          <a:sym typeface="Helvetica Neue"/>
                        </a:rPr>
                        <a:t>anio</a:t>
                      </a:r>
                      <a:r>
                        <a:rPr lang="en-US" sz="1100" b="0" i="0" u="none" strike="noStrike" cap="none">
                          <a:solidFill>
                            <a:srgbClr val="000000"/>
                          </a:solidFill>
                          <a:latin typeface="Helvetica Neue"/>
                          <a:ea typeface="Helvetica Neue"/>
                          <a:cs typeface="Helvetica Neue"/>
                          <a:sym typeface="Helvetica Neue"/>
                        </a:rPr>
                        <a:t>)</a:t>
                      </a:r>
                      <a:endParaRPr sz="13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Preven</a:t>
                      </a:r>
                      <a:r>
                        <a:rPr lang="en-US" sz="1100" b="1">
                          <a:latin typeface="Helvetica Neue"/>
                          <a:ea typeface="Helvetica Neue"/>
                          <a:cs typeface="Helvetica Neue"/>
                          <a:sym typeface="Helvetica Neue"/>
                        </a:rPr>
                        <a:t>cion </a:t>
                      </a:r>
                      <a:r>
                        <a:rPr lang="en-US" sz="1100" b="1" i="0" u="none" strike="noStrike" cap="none">
                          <a:solidFill>
                            <a:srgbClr val="000000"/>
                          </a:solidFill>
                          <a:latin typeface="Helvetica Neue"/>
                          <a:ea typeface="Helvetica Neue"/>
                          <a:cs typeface="Helvetica Neue"/>
                          <a:sym typeface="Helvetica Neue"/>
                        </a:rPr>
                        <a:t>Deforesta</a:t>
                      </a:r>
                      <a:r>
                        <a:rPr lang="en-US" sz="1100" b="1">
                          <a:latin typeface="Helvetica Neue"/>
                          <a:ea typeface="Helvetica Neue"/>
                          <a:cs typeface="Helvetica Neue"/>
                          <a:sym typeface="Helvetica Neue"/>
                        </a:rPr>
                        <a:t>c</a:t>
                      </a:r>
                      <a:r>
                        <a:rPr lang="en-US" sz="1100" b="1" i="0" u="none" strike="noStrike" cap="none">
                          <a:solidFill>
                            <a:srgbClr val="000000"/>
                          </a:solidFill>
                          <a:latin typeface="Helvetica Neue"/>
                          <a:ea typeface="Helvetica Neue"/>
                          <a:cs typeface="Helvetica Neue"/>
                          <a:sym typeface="Helvetica Neue"/>
                        </a:rPr>
                        <a:t>ion</a:t>
                      </a:r>
                      <a:endParaRPr sz="11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220"/>
                        </a:spcBef>
                        <a:spcAft>
                          <a:spcPts val="0"/>
                        </a:spcAft>
                        <a:buClr>
                          <a:srgbClr val="000000"/>
                        </a:buClr>
                        <a:buFont typeface="Helvetica Neue"/>
                        <a:buNone/>
                      </a:pPr>
                      <a:r>
                        <a:rPr lang="en-US" sz="1100" b="0" i="0" u="none" strike="noStrike" cap="none">
                          <a:solidFill>
                            <a:srgbClr val="000000"/>
                          </a:solidFill>
                          <a:latin typeface="Helvetica Neue"/>
                          <a:ea typeface="Helvetica Neue"/>
                          <a:cs typeface="Helvetica Neue"/>
                          <a:sym typeface="Helvetica Neue"/>
                        </a:rPr>
                        <a:t>(0-100% = max e</a:t>
                      </a:r>
                      <a:r>
                        <a:rPr lang="en-US" sz="1100">
                          <a:latin typeface="Helvetica Neue"/>
                          <a:ea typeface="Helvetica Neue"/>
                          <a:cs typeface="Helvetica Neue"/>
                          <a:sym typeface="Helvetica Neue"/>
                        </a:rPr>
                        <a:t>sfuerzo</a:t>
                      </a:r>
                      <a:r>
                        <a:rPr lang="en-US" sz="1100" b="0" i="0" u="none" strike="noStrike" cap="none">
                          <a:solidFill>
                            <a:srgbClr val="000000"/>
                          </a:solidFill>
                          <a:latin typeface="Helvetica Neue"/>
                          <a:ea typeface="Helvetica Neue"/>
                          <a:cs typeface="Helvetica Neue"/>
                          <a:sym typeface="Helvetica Neue"/>
                        </a:rPr>
                        <a:t>, </a:t>
                      </a:r>
                      <a:r>
                        <a:rPr lang="en-US" sz="1100">
                          <a:latin typeface="Helvetica Neue"/>
                          <a:ea typeface="Helvetica Neue"/>
                          <a:cs typeface="Helvetica Neue"/>
                          <a:sym typeface="Helvetica Neue"/>
                        </a:rPr>
                        <a:t>c</a:t>
                      </a:r>
                      <a:r>
                        <a:rPr lang="en-US" sz="1100" b="0" i="0" u="none" strike="noStrike" cap="none">
                          <a:solidFill>
                            <a:srgbClr val="000000"/>
                          </a:solidFill>
                          <a:latin typeface="Helvetica Neue"/>
                          <a:ea typeface="Helvetica Neue"/>
                          <a:cs typeface="Helvetica Neue"/>
                          <a:sym typeface="Helvetica Neue"/>
                        </a:rPr>
                        <a:t>ero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Promo</a:t>
                      </a:r>
                      <a:r>
                        <a:rPr lang="en-US" sz="1100" b="1">
                          <a:latin typeface="Helvetica Neue"/>
                          <a:ea typeface="Helvetica Neue"/>
                          <a:cs typeface="Helvetica Neue"/>
                          <a:sym typeface="Helvetica Neue"/>
                        </a:rPr>
                        <a:t>ver</a:t>
                      </a:r>
                      <a:endParaRPr/>
                    </a:p>
                    <a:p>
                      <a:pPr marL="0" marR="0" lvl="0" indent="0" algn="ctr" rtl="0">
                        <a:lnSpc>
                          <a:spcPct val="100000"/>
                        </a:lnSpc>
                        <a:spcBef>
                          <a:spcPts val="220"/>
                        </a:spcBef>
                        <a:spcAft>
                          <a:spcPts val="0"/>
                        </a:spcAft>
                        <a:buClr>
                          <a:srgbClr val="000000"/>
                        </a:buClr>
                        <a:buFont typeface="Helvetica Neue"/>
                        <a:buNone/>
                      </a:pPr>
                      <a:r>
                        <a:rPr lang="en-US" sz="1100" b="1">
                          <a:latin typeface="Helvetica Neue"/>
                          <a:ea typeface="Helvetica Neue"/>
                          <a:cs typeface="Helvetica Neue"/>
                          <a:sym typeface="Helvetica Neue"/>
                        </a:rPr>
                        <a:t>Afforestation</a:t>
                      </a:r>
                      <a:endParaRPr/>
                    </a:p>
                    <a:p>
                      <a:pPr marL="0" lvl="0" indent="0" algn="ctr" rtl="0">
                        <a:spcBef>
                          <a:spcPts val="220"/>
                        </a:spcBef>
                        <a:spcAft>
                          <a:spcPts val="0"/>
                        </a:spcAft>
                        <a:buClr>
                          <a:schemeClr val="dk1"/>
                        </a:buClr>
                        <a:buFont typeface="Helvetica Neue"/>
                        <a:buNone/>
                      </a:pPr>
                      <a:r>
                        <a:rPr lang="en-US" sz="1100">
                          <a:solidFill>
                            <a:schemeClr val="dk1"/>
                          </a:solidFill>
                          <a:latin typeface="Helvetica Neue"/>
                          <a:ea typeface="Helvetica Neue"/>
                          <a:cs typeface="Helvetica Neue"/>
                          <a:sym typeface="Helvetica Neue"/>
                        </a:rPr>
                        <a:t>(0-100% = max esfuerzo, cero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Contribution to, or request from Green Climate Fund</a:t>
                      </a:r>
                      <a:endParaRPr sz="11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220"/>
                        </a:spcBef>
                        <a:spcAft>
                          <a:spcPts val="0"/>
                        </a:spcAft>
                        <a:buClr>
                          <a:srgbClr val="000000"/>
                        </a:buClr>
                        <a:buFont typeface="Helvetica Neue"/>
                        <a:buNone/>
                      </a:pPr>
                      <a:r>
                        <a:rPr lang="en-US" sz="1100" b="0" i="0" u="none" strike="noStrike" cap="none">
                          <a:solidFill>
                            <a:srgbClr val="000000"/>
                          </a:solidFill>
                          <a:latin typeface="Helvetica Neue"/>
                          <a:ea typeface="Helvetica Neue"/>
                          <a:cs typeface="Helvetica Neue"/>
                          <a:sym typeface="Helvetica Neue"/>
                        </a:rPr>
                        <a:t>(1000 </a:t>
                      </a:r>
                      <a:r>
                        <a:rPr lang="en-US" sz="1100">
                          <a:latin typeface="Helvetica Neue"/>
                          <a:ea typeface="Helvetica Neue"/>
                          <a:cs typeface="Helvetica Neue"/>
                          <a:sym typeface="Helvetica Neue"/>
                        </a:rPr>
                        <a:t>millones USD  </a:t>
                      </a:r>
                      <a:r>
                        <a:rPr lang="en-US" sz="1100" b="0" i="0" u="none" strike="noStrike" cap="none">
                          <a:solidFill>
                            <a:srgbClr val="000000"/>
                          </a:solidFill>
                          <a:latin typeface="Helvetica Neue"/>
                          <a:ea typeface="Helvetica Neue"/>
                          <a:cs typeface="Helvetica Neue"/>
                          <a:sym typeface="Helvetica Neue"/>
                        </a:rPr>
                        <a:t>/ </a:t>
                      </a:r>
                      <a:r>
                        <a:rPr lang="en-US" sz="1100">
                          <a:latin typeface="Helvetica Neue"/>
                          <a:ea typeface="Helvetica Neue"/>
                          <a:cs typeface="Helvetica Neue"/>
                          <a:sym typeface="Helvetica Neue"/>
                        </a:rPr>
                        <a:t>anio</a:t>
                      </a:r>
                      <a:r>
                        <a:rPr lang="en-US" sz="1100" b="0" i="0" u="none" strike="noStrike" cap="none">
                          <a:solidFill>
                            <a:srgbClr val="000000"/>
                          </a:solidFill>
                          <a:latin typeface="Helvetica Neue"/>
                          <a:ea typeface="Helvetica Neue"/>
                          <a:cs typeface="Helvetica Neue"/>
                          <a:sym typeface="Helvetica Neue"/>
                        </a:rPr>
                        <a:t>)</a:t>
                      </a:r>
                      <a:endParaRPr/>
                    </a:p>
                    <a:p>
                      <a:pPr marL="0" marR="0" lvl="0" indent="0" algn="l" rtl="0">
                        <a:lnSpc>
                          <a:spcPct val="100000"/>
                        </a:lnSpc>
                        <a:spcBef>
                          <a:spcPts val="0"/>
                        </a:spcBef>
                        <a:spcAft>
                          <a:spcPts val="0"/>
                        </a:spcAft>
                        <a:buClr>
                          <a:schemeClr val="dk1"/>
                        </a:buClr>
                        <a:buFont typeface="Calibri"/>
                        <a:buNone/>
                      </a:pPr>
                      <a:endParaRPr sz="1300" b="1"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03325">
                <a:tc>
                  <a:txBody>
                    <a:bodyPr/>
                    <a:lstStyle/>
                    <a:p>
                      <a:pPr marL="0" marR="0" lvl="0" indent="0" algn="ctr" rtl="0">
                        <a:lnSpc>
                          <a:spcPct val="100000"/>
                        </a:lnSpc>
                        <a:spcBef>
                          <a:spcPts val="0"/>
                        </a:spcBef>
                        <a:spcAft>
                          <a:spcPts val="0"/>
                        </a:spcAft>
                        <a:buClr>
                          <a:srgbClr val="000000"/>
                        </a:buClr>
                        <a:buFont typeface="Helvetica Neue"/>
                        <a:buNone/>
                      </a:pPr>
                      <a:r>
                        <a:rPr lang="en-US" sz="1400" b="1" i="0" u="none" strike="noStrike" cap="none">
                          <a:solidFill>
                            <a:srgbClr val="000000"/>
                          </a:solidFill>
                          <a:latin typeface="Helvetica Neue"/>
                          <a:ea typeface="Helvetica Neue"/>
                          <a:cs typeface="Helvetica Neue"/>
                          <a:sym typeface="Helvetica Neue"/>
                        </a:rPr>
                        <a:t>De</a:t>
                      </a:r>
                      <a:r>
                        <a:rPr lang="en-US" b="1">
                          <a:latin typeface="Helvetica Neue"/>
                          <a:ea typeface="Helvetica Neue"/>
                          <a:cs typeface="Helvetica Neue"/>
                          <a:sym typeface="Helvetica Neue"/>
                        </a:rPr>
                        <a:t>sarrollados</a:t>
                      </a:r>
                      <a:endParaRPr sz="1400" b="1" i="0" u="none" strike="noStrike" cap="none">
                        <a:solidFill>
                          <a:schemeClr val="dk1"/>
                        </a:solidFill>
                        <a:latin typeface="Arial"/>
                        <a:ea typeface="Arial"/>
                        <a:cs typeface="Arial"/>
                        <a:sym typeface="Arial"/>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2100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2100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46675">
                <a:tc>
                  <a:txBody>
                    <a:bodyPr/>
                    <a:lstStyle/>
                    <a:p>
                      <a:pPr marL="0" marR="0" lvl="0" indent="0" algn="ctr" rtl="0">
                        <a:lnSpc>
                          <a:spcPct val="100000"/>
                        </a:lnSpc>
                        <a:spcBef>
                          <a:spcPts val="0"/>
                        </a:spcBef>
                        <a:spcAft>
                          <a:spcPts val="0"/>
                        </a:spcAft>
                        <a:buClr>
                          <a:srgbClr val="000000"/>
                        </a:buClr>
                        <a:buFont typeface="Helvetica Neue"/>
                        <a:buNone/>
                      </a:pPr>
                      <a:r>
                        <a:rPr lang="en-US" b="1">
                          <a:latin typeface="Helvetica Neue"/>
                          <a:ea typeface="Helvetica Neue"/>
                          <a:cs typeface="Helvetica Neue"/>
                          <a:sym typeface="Helvetica Neue"/>
                        </a:rPr>
                        <a:t>En desarrollo</a:t>
                      </a:r>
                      <a:r>
                        <a:rPr lang="en-US" sz="1400" b="1" i="0" u="none" strike="noStrike" cap="none">
                          <a:solidFill>
                            <a:srgbClr val="000000"/>
                          </a:solidFill>
                          <a:latin typeface="Helvetica Neue"/>
                          <a:ea typeface="Helvetica Neue"/>
                          <a:cs typeface="Helvetica Neue"/>
                          <a:sym typeface="Helvetica Neue"/>
                        </a:rPr>
                        <a:t> A</a:t>
                      </a:r>
                      <a:endParaRPr sz="1400" b="1" i="0" u="none" strike="noStrike" cap="none">
                        <a:solidFill>
                          <a:srgbClr val="000000"/>
                        </a:solidFill>
                        <a:latin typeface="Arial"/>
                        <a:ea typeface="Arial"/>
                        <a:cs typeface="Arial"/>
                        <a:sym typeface="Arial"/>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2100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2100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93675">
                <a:tc>
                  <a:txBody>
                    <a:bodyPr/>
                    <a:lstStyle/>
                    <a:p>
                      <a:pPr marL="0" marR="0" lvl="0" indent="0" algn="ctr" rtl="0">
                        <a:lnSpc>
                          <a:spcPct val="100000"/>
                        </a:lnSpc>
                        <a:spcBef>
                          <a:spcPts val="0"/>
                        </a:spcBef>
                        <a:spcAft>
                          <a:spcPts val="0"/>
                        </a:spcAft>
                        <a:buClr>
                          <a:srgbClr val="000000"/>
                        </a:buClr>
                        <a:buFont typeface="Helvetica Neue"/>
                        <a:buNone/>
                      </a:pPr>
                      <a:r>
                        <a:rPr lang="en-US" b="1">
                          <a:solidFill>
                            <a:schemeClr val="dk1"/>
                          </a:solidFill>
                          <a:latin typeface="Helvetica Neue"/>
                          <a:ea typeface="Helvetica Neue"/>
                          <a:cs typeface="Helvetica Neue"/>
                          <a:sym typeface="Helvetica Neue"/>
                        </a:rPr>
                        <a:t>En desarrollo</a:t>
                      </a:r>
                      <a:r>
                        <a:rPr lang="en-US" sz="1400" b="1" i="0" u="none" strike="noStrike" cap="none">
                          <a:solidFill>
                            <a:srgbClr val="000000"/>
                          </a:solidFill>
                          <a:latin typeface="Helvetica Neue"/>
                          <a:ea typeface="Helvetica Neue"/>
                          <a:cs typeface="Helvetica Neue"/>
                          <a:sym typeface="Helvetica Neue"/>
                        </a:rPr>
                        <a:t> B</a:t>
                      </a:r>
                      <a:endParaRPr sz="1400" b="1" i="0" u="none" strike="noStrike" cap="none">
                        <a:solidFill>
                          <a:srgbClr val="000000"/>
                        </a:solidFill>
                        <a:latin typeface="Arial"/>
                        <a:ea typeface="Arial"/>
                        <a:cs typeface="Arial"/>
                        <a:sym typeface="Arial"/>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2100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2100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2500" b="0" i="0" u="none" strike="noStrike" cap="none">
                          <a:solidFill>
                            <a:srgbClr val="000000"/>
                          </a:solidFill>
                          <a:latin typeface="Helvetica Neue"/>
                          <a:ea typeface="Helvetica Neue"/>
                          <a:cs typeface="Helvetica Neue"/>
                          <a:sym typeface="Helvetica Neue"/>
                        </a:rPr>
                        <a:t>$0</a:t>
                      </a: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93675">
                <a:tc>
                  <a:txBody>
                    <a:bodyPr/>
                    <a:lstStyle/>
                    <a:p>
                      <a:pPr marL="0" marR="0" lvl="0" indent="0" algn="ctr" rtl="0">
                        <a:lnSpc>
                          <a:spcPct val="100000"/>
                        </a:lnSpc>
                        <a:spcBef>
                          <a:spcPts val="0"/>
                        </a:spcBef>
                        <a:spcAft>
                          <a:spcPts val="0"/>
                        </a:spcAft>
                        <a:buClr>
                          <a:srgbClr val="000000"/>
                        </a:buClr>
                        <a:buFont typeface="Helvetica Neue"/>
                        <a:buNone/>
                      </a:pPr>
                      <a:r>
                        <a:rPr lang="en-US" sz="1300" i="1">
                          <a:latin typeface="Helvetica Neue"/>
                          <a:ea typeface="Helvetica Neue"/>
                          <a:cs typeface="Helvetica Neue"/>
                          <a:sym typeface="Helvetica Neue"/>
                        </a:rPr>
                        <a:t>Ejemplo</a:t>
                      </a:r>
                      <a:endParaRPr sz="1300" b="0" i="1"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2075</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2085</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 </a:t>
                      </a:r>
                      <a:r>
                        <a:rPr lang="en-US" sz="1300" i="1">
                          <a:latin typeface="Helvetica Neue"/>
                          <a:ea typeface="Helvetica Neue"/>
                          <a:cs typeface="Helvetica Neue"/>
                          <a:sym typeface="Helvetica Neue"/>
                        </a:rPr>
                        <a:t>anio</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80%</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 </a:t>
                      </a:r>
                      <a:r>
                        <a:rPr lang="en-US" sz="1100">
                          <a:solidFill>
                            <a:schemeClr val="dk1"/>
                          </a:solidFill>
                          <a:latin typeface="Helvetica Neue"/>
                          <a:ea typeface="Helvetica Neue"/>
                          <a:cs typeface="Helvetica Neue"/>
                          <a:sym typeface="Helvetica Neue"/>
                        </a:rPr>
                        <a:t>(1000 millones USD  / anio)</a:t>
                      </a:r>
                      <a:endParaRPr sz="1300" i="1">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523" name="Shape 523"/>
          <p:cNvSpPr txBox="1">
            <a:spLocks noGrp="1"/>
          </p:cNvSpPr>
          <p:nvPr>
            <p:ph type="title"/>
          </p:nvPr>
        </p:nvSpPr>
        <p:spPr>
          <a:xfrm>
            <a:off x="628650" y="671512"/>
            <a:ext cx="7886700" cy="623888"/>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114C8A"/>
              </a:buClr>
              <a:buFont typeface="Century Gothic"/>
              <a:buNone/>
            </a:pPr>
            <a:r>
              <a:rPr lang="en-US"/>
              <a:t>Resumen de propuestas</a:t>
            </a:r>
            <a:endParaRPr sz="3200" b="0" i="0" u="none" strike="noStrike" cap="none">
              <a:solidFill>
                <a:srgbClr val="114C8A"/>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527"/>
        <p:cNvGrpSpPr/>
        <p:nvPr/>
      </p:nvGrpSpPr>
      <p:grpSpPr>
        <a:xfrm>
          <a:off x="0" y="0"/>
          <a:ext cx="0" cy="0"/>
          <a:chOff x="0" y="0"/>
          <a:chExt cx="0" cy="0"/>
        </a:xfrm>
      </p:grpSpPr>
      <p:graphicFrame>
        <p:nvGraphicFramePr>
          <p:cNvPr id="528" name="Shape 528"/>
          <p:cNvGraphicFramePr/>
          <p:nvPr/>
        </p:nvGraphicFramePr>
        <p:xfrm>
          <a:off x="152399" y="1496253"/>
          <a:ext cx="3000000" cy="3000000"/>
        </p:xfrm>
        <a:graphic>
          <a:graphicData uri="http://schemas.openxmlformats.org/drawingml/2006/table">
            <a:tbl>
              <a:tblPr>
                <a:noFill/>
                <a:tableStyleId>{9AF15E83-439A-465C-A546-A102B633AFE1}</a:tableStyleId>
              </a:tblPr>
              <a:tblGrid>
                <a:gridCol w="1297725">
                  <a:extLst>
                    <a:ext uri="{9D8B030D-6E8A-4147-A177-3AD203B41FA5}">
                      <a16:colId xmlns:a16="http://schemas.microsoft.com/office/drawing/2014/main" val="20000"/>
                    </a:ext>
                  </a:extLst>
                </a:gridCol>
                <a:gridCol w="114067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08700">
                  <a:extLst>
                    <a:ext uri="{9D8B030D-6E8A-4147-A177-3AD203B41FA5}">
                      <a16:colId xmlns:a16="http://schemas.microsoft.com/office/drawing/2014/main" val="20005"/>
                    </a:ext>
                  </a:extLst>
                </a:gridCol>
                <a:gridCol w="1434500">
                  <a:extLst>
                    <a:ext uri="{9D8B030D-6E8A-4147-A177-3AD203B41FA5}">
                      <a16:colId xmlns:a16="http://schemas.microsoft.com/office/drawing/2014/main" val="20006"/>
                    </a:ext>
                  </a:extLst>
                </a:gridCol>
              </a:tblGrid>
              <a:tr h="1529025">
                <a:tc>
                  <a:txBody>
                    <a:bodyPr/>
                    <a:lstStyle/>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Helvetica Neue"/>
                        <a:ea typeface="Helvetica Neue"/>
                        <a:cs typeface="Helvetica Neue"/>
                        <a:sym typeface="Helvetica Neue"/>
                      </a:endParaRPr>
                    </a:p>
                  </a:txBody>
                  <a:tcPr marL="82700" marR="82700" marT="41350" marB="41350">
                    <a:lnL w="12700" cap="flat" cmpd="sng">
                      <a:solidFill>
                        <a:srgbClr val="000000"/>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Año pico / freno de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Año comienzo reducción de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a:latin typeface="Helvetica Neue"/>
                          <a:ea typeface="Helvetica Neue"/>
                          <a:cs typeface="Helvetica Neue"/>
                          <a:sym typeface="Helvetica Neue"/>
                        </a:rPr>
                        <a:t>Porcentaje de reducción anual de emisiones </a:t>
                      </a:r>
                      <a:r>
                        <a:rPr lang="en-US" sz="1100" b="0" i="0" u="none" strike="noStrike" cap="none">
                          <a:solidFill>
                            <a:srgbClr val="000000"/>
                          </a:solidFill>
                          <a:latin typeface="Helvetica Neue"/>
                          <a:ea typeface="Helvetica Neue"/>
                          <a:cs typeface="Helvetica Neue"/>
                          <a:sym typeface="Helvetica Neue"/>
                        </a:rPr>
                        <a:t>(%/</a:t>
                      </a:r>
                      <a:r>
                        <a:rPr lang="en-US" sz="1100">
                          <a:latin typeface="Helvetica Neue"/>
                          <a:ea typeface="Helvetica Neue"/>
                          <a:cs typeface="Helvetica Neue"/>
                          <a:sym typeface="Helvetica Neue"/>
                        </a:rPr>
                        <a:t>anio</a:t>
                      </a:r>
                      <a:r>
                        <a:rPr lang="en-US" sz="1100" b="0" i="0" u="none" strike="noStrike" cap="none">
                          <a:solidFill>
                            <a:srgbClr val="000000"/>
                          </a:solidFill>
                          <a:latin typeface="Helvetica Neue"/>
                          <a:ea typeface="Helvetica Neue"/>
                          <a:cs typeface="Helvetica Neue"/>
                          <a:sym typeface="Helvetica Neue"/>
                        </a:rPr>
                        <a:t>)</a:t>
                      </a:r>
                      <a:endParaRPr sz="13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Preven</a:t>
                      </a:r>
                      <a:r>
                        <a:rPr lang="en-US" sz="1100" b="1">
                          <a:latin typeface="Helvetica Neue"/>
                          <a:ea typeface="Helvetica Neue"/>
                          <a:cs typeface="Helvetica Neue"/>
                          <a:sym typeface="Helvetica Neue"/>
                        </a:rPr>
                        <a:t>cion </a:t>
                      </a:r>
                      <a:r>
                        <a:rPr lang="en-US" sz="1100" b="1" i="0" u="none" strike="noStrike" cap="none">
                          <a:solidFill>
                            <a:srgbClr val="000000"/>
                          </a:solidFill>
                          <a:latin typeface="Helvetica Neue"/>
                          <a:ea typeface="Helvetica Neue"/>
                          <a:cs typeface="Helvetica Neue"/>
                          <a:sym typeface="Helvetica Neue"/>
                        </a:rPr>
                        <a:t>Deforesta</a:t>
                      </a:r>
                      <a:r>
                        <a:rPr lang="en-US" sz="1100" b="1">
                          <a:latin typeface="Helvetica Neue"/>
                          <a:ea typeface="Helvetica Neue"/>
                          <a:cs typeface="Helvetica Neue"/>
                          <a:sym typeface="Helvetica Neue"/>
                        </a:rPr>
                        <a:t>c</a:t>
                      </a:r>
                      <a:r>
                        <a:rPr lang="en-US" sz="1100" b="1" i="0" u="none" strike="noStrike" cap="none">
                          <a:solidFill>
                            <a:srgbClr val="000000"/>
                          </a:solidFill>
                          <a:latin typeface="Helvetica Neue"/>
                          <a:ea typeface="Helvetica Neue"/>
                          <a:cs typeface="Helvetica Neue"/>
                          <a:sym typeface="Helvetica Neue"/>
                        </a:rPr>
                        <a:t>ion</a:t>
                      </a:r>
                      <a:endParaRPr sz="11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220"/>
                        </a:spcBef>
                        <a:spcAft>
                          <a:spcPts val="0"/>
                        </a:spcAft>
                        <a:buClr>
                          <a:srgbClr val="000000"/>
                        </a:buClr>
                        <a:buFont typeface="Helvetica Neue"/>
                        <a:buNone/>
                      </a:pPr>
                      <a:r>
                        <a:rPr lang="en-US" sz="1100" b="0" i="0" u="none" strike="noStrike" cap="none">
                          <a:solidFill>
                            <a:srgbClr val="000000"/>
                          </a:solidFill>
                          <a:latin typeface="Helvetica Neue"/>
                          <a:ea typeface="Helvetica Neue"/>
                          <a:cs typeface="Helvetica Neue"/>
                          <a:sym typeface="Helvetica Neue"/>
                        </a:rPr>
                        <a:t>(0-100% = max e</a:t>
                      </a:r>
                      <a:r>
                        <a:rPr lang="en-US" sz="1100">
                          <a:latin typeface="Helvetica Neue"/>
                          <a:ea typeface="Helvetica Neue"/>
                          <a:cs typeface="Helvetica Neue"/>
                          <a:sym typeface="Helvetica Neue"/>
                        </a:rPr>
                        <a:t>sfuerzo</a:t>
                      </a:r>
                      <a:r>
                        <a:rPr lang="en-US" sz="1100" b="0" i="0" u="none" strike="noStrike" cap="none">
                          <a:solidFill>
                            <a:srgbClr val="000000"/>
                          </a:solidFill>
                          <a:latin typeface="Helvetica Neue"/>
                          <a:ea typeface="Helvetica Neue"/>
                          <a:cs typeface="Helvetica Neue"/>
                          <a:sym typeface="Helvetica Neue"/>
                        </a:rPr>
                        <a:t>, </a:t>
                      </a:r>
                      <a:r>
                        <a:rPr lang="en-US" sz="1100">
                          <a:latin typeface="Helvetica Neue"/>
                          <a:ea typeface="Helvetica Neue"/>
                          <a:cs typeface="Helvetica Neue"/>
                          <a:sym typeface="Helvetica Neue"/>
                        </a:rPr>
                        <a:t>c</a:t>
                      </a:r>
                      <a:r>
                        <a:rPr lang="en-US" sz="1100" b="0" i="0" u="none" strike="noStrike" cap="none">
                          <a:solidFill>
                            <a:srgbClr val="000000"/>
                          </a:solidFill>
                          <a:latin typeface="Helvetica Neue"/>
                          <a:ea typeface="Helvetica Neue"/>
                          <a:cs typeface="Helvetica Neue"/>
                          <a:sym typeface="Helvetica Neue"/>
                        </a:rPr>
                        <a:t>ero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Promo</a:t>
                      </a:r>
                      <a:r>
                        <a:rPr lang="en-US" sz="1100" b="1">
                          <a:latin typeface="Helvetica Neue"/>
                          <a:ea typeface="Helvetica Neue"/>
                          <a:cs typeface="Helvetica Neue"/>
                          <a:sym typeface="Helvetica Neue"/>
                        </a:rPr>
                        <a:t>ver</a:t>
                      </a:r>
                      <a:endParaRPr/>
                    </a:p>
                    <a:p>
                      <a:pPr marL="0" marR="0" lvl="0" indent="0" algn="ctr" rtl="0">
                        <a:lnSpc>
                          <a:spcPct val="100000"/>
                        </a:lnSpc>
                        <a:spcBef>
                          <a:spcPts val="220"/>
                        </a:spcBef>
                        <a:spcAft>
                          <a:spcPts val="0"/>
                        </a:spcAft>
                        <a:buClr>
                          <a:srgbClr val="000000"/>
                        </a:buClr>
                        <a:buFont typeface="Helvetica Neue"/>
                        <a:buNone/>
                      </a:pPr>
                      <a:r>
                        <a:rPr lang="en-US" sz="1100" b="1">
                          <a:latin typeface="Helvetica Neue"/>
                          <a:ea typeface="Helvetica Neue"/>
                          <a:cs typeface="Helvetica Neue"/>
                          <a:sym typeface="Helvetica Neue"/>
                        </a:rPr>
                        <a:t>Afforestation</a:t>
                      </a:r>
                      <a:endParaRPr/>
                    </a:p>
                    <a:p>
                      <a:pPr marL="0" lvl="0" indent="0" algn="ctr" rtl="0">
                        <a:spcBef>
                          <a:spcPts val="220"/>
                        </a:spcBef>
                        <a:spcAft>
                          <a:spcPts val="0"/>
                        </a:spcAft>
                        <a:buClr>
                          <a:schemeClr val="dk1"/>
                        </a:buClr>
                        <a:buFont typeface="Helvetica Neue"/>
                        <a:buNone/>
                      </a:pPr>
                      <a:r>
                        <a:rPr lang="en-US" sz="1100">
                          <a:solidFill>
                            <a:schemeClr val="dk1"/>
                          </a:solidFill>
                          <a:latin typeface="Helvetica Neue"/>
                          <a:ea typeface="Helvetica Neue"/>
                          <a:cs typeface="Helvetica Neue"/>
                          <a:sym typeface="Helvetica Neue"/>
                        </a:rPr>
                        <a:t>(0-100% = max esfuerzo, cero emisiones)</a:t>
                      </a:r>
                      <a:endParaRPr sz="1100" b="0" i="0" u="none" strike="noStrike" cap="none">
                        <a:solidFill>
                          <a:srgbClr val="0000FF"/>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100" b="1" i="0" u="none" strike="noStrike" cap="none">
                          <a:solidFill>
                            <a:srgbClr val="000000"/>
                          </a:solidFill>
                          <a:latin typeface="Helvetica Neue"/>
                          <a:ea typeface="Helvetica Neue"/>
                          <a:cs typeface="Helvetica Neue"/>
                          <a:sym typeface="Helvetica Neue"/>
                        </a:rPr>
                        <a:t>Contribution to, or request from Green Climate Fund</a:t>
                      </a:r>
                      <a:endParaRPr sz="11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220"/>
                        </a:spcBef>
                        <a:spcAft>
                          <a:spcPts val="0"/>
                        </a:spcAft>
                        <a:buClr>
                          <a:srgbClr val="000000"/>
                        </a:buClr>
                        <a:buFont typeface="Helvetica Neue"/>
                        <a:buNone/>
                      </a:pPr>
                      <a:r>
                        <a:rPr lang="en-US" sz="1100" b="0" i="0" u="none" strike="noStrike" cap="none">
                          <a:solidFill>
                            <a:srgbClr val="000000"/>
                          </a:solidFill>
                          <a:latin typeface="Helvetica Neue"/>
                          <a:ea typeface="Helvetica Neue"/>
                          <a:cs typeface="Helvetica Neue"/>
                          <a:sym typeface="Helvetica Neue"/>
                        </a:rPr>
                        <a:t>(1000 </a:t>
                      </a:r>
                      <a:r>
                        <a:rPr lang="en-US" sz="1100">
                          <a:latin typeface="Helvetica Neue"/>
                          <a:ea typeface="Helvetica Neue"/>
                          <a:cs typeface="Helvetica Neue"/>
                          <a:sym typeface="Helvetica Neue"/>
                        </a:rPr>
                        <a:t>millones USD  </a:t>
                      </a:r>
                      <a:r>
                        <a:rPr lang="en-US" sz="1100" b="0" i="0" u="none" strike="noStrike" cap="none">
                          <a:solidFill>
                            <a:srgbClr val="000000"/>
                          </a:solidFill>
                          <a:latin typeface="Helvetica Neue"/>
                          <a:ea typeface="Helvetica Neue"/>
                          <a:cs typeface="Helvetica Neue"/>
                          <a:sym typeface="Helvetica Neue"/>
                        </a:rPr>
                        <a:t>/ </a:t>
                      </a:r>
                      <a:r>
                        <a:rPr lang="en-US" sz="1100">
                          <a:latin typeface="Helvetica Neue"/>
                          <a:ea typeface="Helvetica Neue"/>
                          <a:cs typeface="Helvetica Neue"/>
                          <a:sym typeface="Helvetica Neue"/>
                        </a:rPr>
                        <a:t>anio</a:t>
                      </a:r>
                      <a:r>
                        <a:rPr lang="en-US" sz="1100" b="0" i="0" u="none" strike="noStrike" cap="none">
                          <a:solidFill>
                            <a:srgbClr val="000000"/>
                          </a:solidFill>
                          <a:latin typeface="Helvetica Neue"/>
                          <a:ea typeface="Helvetica Neue"/>
                          <a:cs typeface="Helvetica Neue"/>
                          <a:sym typeface="Helvetica Neue"/>
                        </a:rPr>
                        <a:t>)</a:t>
                      </a:r>
                      <a:endParaRPr/>
                    </a:p>
                    <a:p>
                      <a:pPr marL="0" marR="0" lvl="0" indent="0" algn="l" rtl="0">
                        <a:lnSpc>
                          <a:spcPct val="100000"/>
                        </a:lnSpc>
                        <a:spcBef>
                          <a:spcPts val="0"/>
                        </a:spcBef>
                        <a:spcAft>
                          <a:spcPts val="0"/>
                        </a:spcAft>
                        <a:buClr>
                          <a:schemeClr val="dk1"/>
                        </a:buClr>
                        <a:buFont typeface="Calibri"/>
                        <a:buNone/>
                      </a:pPr>
                      <a:endParaRPr sz="1300" b="1" i="0" u="none" strike="noStrike" cap="none">
                        <a:solidFill>
                          <a:srgbClr val="000000"/>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03325">
                <a:tc>
                  <a:txBody>
                    <a:bodyPr/>
                    <a:lstStyle/>
                    <a:p>
                      <a:pPr marL="0" marR="0" lvl="0" indent="0" algn="ctr" rtl="0">
                        <a:lnSpc>
                          <a:spcPct val="100000"/>
                        </a:lnSpc>
                        <a:spcBef>
                          <a:spcPts val="0"/>
                        </a:spcBef>
                        <a:spcAft>
                          <a:spcPts val="0"/>
                        </a:spcAft>
                        <a:buClr>
                          <a:srgbClr val="000000"/>
                        </a:buClr>
                        <a:buFont typeface="Helvetica Neue"/>
                        <a:buNone/>
                      </a:pPr>
                      <a:r>
                        <a:rPr lang="en-US" sz="1400" b="1" i="0" u="none" strike="noStrike" cap="none">
                          <a:solidFill>
                            <a:srgbClr val="000000"/>
                          </a:solidFill>
                          <a:latin typeface="Helvetica Neue"/>
                          <a:ea typeface="Helvetica Neue"/>
                          <a:cs typeface="Helvetica Neue"/>
                          <a:sym typeface="Helvetica Neue"/>
                        </a:rPr>
                        <a:t>De</a:t>
                      </a:r>
                      <a:r>
                        <a:rPr lang="en-US" b="1">
                          <a:latin typeface="Helvetica Neue"/>
                          <a:ea typeface="Helvetica Neue"/>
                          <a:cs typeface="Helvetica Neue"/>
                          <a:sym typeface="Helvetica Neue"/>
                        </a:rPr>
                        <a:t>sarrollados</a:t>
                      </a:r>
                      <a:endParaRPr sz="1400" b="1" i="0" u="none" strike="noStrike" cap="none">
                        <a:solidFill>
                          <a:schemeClr val="dk1"/>
                        </a:solidFill>
                        <a:latin typeface="Arial"/>
                        <a:ea typeface="Arial"/>
                        <a:cs typeface="Arial"/>
                        <a:sym typeface="Arial"/>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46675">
                <a:tc>
                  <a:txBody>
                    <a:bodyPr/>
                    <a:lstStyle/>
                    <a:p>
                      <a:pPr marL="0" marR="0" lvl="0" indent="0" algn="ctr" rtl="0">
                        <a:lnSpc>
                          <a:spcPct val="100000"/>
                        </a:lnSpc>
                        <a:spcBef>
                          <a:spcPts val="0"/>
                        </a:spcBef>
                        <a:spcAft>
                          <a:spcPts val="0"/>
                        </a:spcAft>
                        <a:buClr>
                          <a:srgbClr val="000000"/>
                        </a:buClr>
                        <a:buFont typeface="Helvetica Neue"/>
                        <a:buNone/>
                      </a:pPr>
                      <a:r>
                        <a:rPr lang="en-US" b="1">
                          <a:latin typeface="Helvetica Neue"/>
                          <a:ea typeface="Helvetica Neue"/>
                          <a:cs typeface="Helvetica Neue"/>
                          <a:sym typeface="Helvetica Neue"/>
                        </a:rPr>
                        <a:t>En desarrollo</a:t>
                      </a:r>
                      <a:r>
                        <a:rPr lang="en-US" sz="1400" b="1" i="0" u="none" strike="noStrike" cap="none">
                          <a:solidFill>
                            <a:srgbClr val="000000"/>
                          </a:solidFill>
                          <a:latin typeface="Helvetica Neue"/>
                          <a:ea typeface="Helvetica Neue"/>
                          <a:cs typeface="Helvetica Neue"/>
                          <a:sym typeface="Helvetica Neue"/>
                        </a:rPr>
                        <a:t> A</a:t>
                      </a:r>
                      <a:endParaRPr sz="1400" b="1" i="0" u="none" strike="noStrike" cap="none">
                        <a:solidFill>
                          <a:srgbClr val="000000"/>
                        </a:solidFill>
                        <a:latin typeface="Arial"/>
                        <a:ea typeface="Arial"/>
                        <a:cs typeface="Arial"/>
                        <a:sym typeface="Arial"/>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93675">
                <a:tc>
                  <a:txBody>
                    <a:bodyPr/>
                    <a:lstStyle/>
                    <a:p>
                      <a:pPr marL="0" marR="0" lvl="0" indent="0" algn="ctr" rtl="0">
                        <a:lnSpc>
                          <a:spcPct val="100000"/>
                        </a:lnSpc>
                        <a:spcBef>
                          <a:spcPts val="0"/>
                        </a:spcBef>
                        <a:spcAft>
                          <a:spcPts val="0"/>
                        </a:spcAft>
                        <a:buClr>
                          <a:srgbClr val="000000"/>
                        </a:buClr>
                        <a:buFont typeface="Helvetica Neue"/>
                        <a:buNone/>
                      </a:pPr>
                      <a:r>
                        <a:rPr lang="en-US" b="1">
                          <a:solidFill>
                            <a:schemeClr val="dk1"/>
                          </a:solidFill>
                          <a:latin typeface="Helvetica Neue"/>
                          <a:ea typeface="Helvetica Neue"/>
                          <a:cs typeface="Helvetica Neue"/>
                          <a:sym typeface="Helvetica Neue"/>
                        </a:rPr>
                        <a:t>En desarrollo</a:t>
                      </a:r>
                      <a:r>
                        <a:rPr lang="en-US" sz="1400" b="1" i="0" u="none" strike="noStrike" cap="none">
                          <a:solidFill>
                            <a:srgbClr val="000000"/>
                          </a:solidFill>
                          <a:latin typeface="Helvetica Neue"/>
                          <a:ea typeface="Helvetica Neue"/>
                          <a:cs typeface="Helvetica Neue"/>
                          <a:sym typeface="Helvetica Neue"/>
                        </a:rPr>
                        <a:t> B</a:t>
                      </a:r>
                      <a:endParaRPr sz="1400" b="1" i="0" u="none" strike="noStrike" cap="none">
                        <a:solidFill>
                          <a:srgbClr val="000000"/>
                        </a:solidFill>
                        <a:latin typeface="Arial"/>
                        <a:ea typeface="Arial"/>
                        <a:cs typeface="Arial"/>
                        <a:sym typeface="Arial"/>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Font typeface="Calibri"/>
                        <a:buNone/>
                      </a:pPr>
                      <a:endParaRPr sz="2500" b="0" i="0" u="none" strike="noStrike" cap="none">
                        <a:solidFill>
                          <a:srgbClr val="000000"/>
                        </a:solidFill>
                        <a:latin typeface="Helvetica Neue"/>
                        <a:ea typeface="Helvetica Neue"/>
                        <a:cs typeface="Helvetica Neue"/>
                        <a:sym typeface="Helvetica Neue"/>
                      </a:endParaRPr>
                    </a:p>
                  </a:txBody>
                  <a:tcPr marL="82700" marR="82700" marT="41350" marB="4135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93675">
                <a:tc>
                  <a:txBody>
                    <a:bodyPr/>
                    <a:lstStyle/>
                    <a:p>
                      <a:pPr marL="0" marR="0" lvl="0" indent="0" algn="ctr" rtl="0">
                        <a:lnSpc>
                          <a:spcPct val="100000"/>
                        </a:lnSpc>
                        <a:spcBef>
                          <a:spcPts val="0"/>
                        </a:spcBef>
                        <a:spcAft>
                          <a:spcPts val="0"/>
                        </a:spcAft>
                        <a:buClr>
                          <a:srgbClr val="000000"/>
                        </a:buClr>
                        <a:buFont typeface="Helvetica Neue"/>
                        <a:buNone/>
                      </a:pPr>
                      <a:r>
                        <a:rPr lang="en-US" sz="1300" i="1">
                          <a:latin typeface="Helvetica Neue"/>
                          <a:ea typeface="Helvetica Neue"/>
                          <a:cs typeface="Helvetica Neue"/>
                          <a:sym typeface="Helvetica Neue"/>
                        </a:rPr>
                        <a:t>Ejemplo</a:t>
                      </a:r>
                      <a:endParaRPr sz="1300" b="0" i="1" u="none" strike="noStrike" cap="none">
                        <a:solidFill>
                          <a:srgbClr val="000000"/>
                        </a:solidFill>
                        <a:latin typeface="Arial"/>
                        <a:ea typeface="Arial"/>
                        <a:cs typeface="Arial"/>
                        <a:sym typeface="Arial"/>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2075</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2085</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 </a:t>
                      </a:r>
                      <a:r>
                        <a:rPr lang="en-US" sz="1300" i="1">
                          <a:latin typeface="Helvetica Neue"/>
                          <a:ea typeface="Helvetica Neue"/>
                          <a:cs typeface="Helvetica Neue"/>
                          <a:sym typeface="Helvetica Neue"/>
                        </a:rPr>
                        <a:t>anio</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80%</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a:t>
                      </a:r>
                      <a:endParaRPr sz="1300" b="0" i="1" u="none" strike="noStrike" cap="none">
                        <a:solidFill>
                          <a:schemeClr val="dk1"/>
                        </a:solidFill>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Font typeface="Helvetica Neue"/>
                        <a:buNone/>
                      </a:pPr>
                      <a:r>
                        <a:rPr lang="en-US" sz="1300" b="0" i="1" u="none" strike="noStrike" cap="none">
                          <a:solidFill>
                            <a:srgbClr val="000000"/>
                          </a:solidFill>
                          <a:latin typeface="Helvetica Neue"/>
                          <a:ea typeface="Helvetica Neue"/>
                          <a:cs typeface="Helvetica Neue"/>
                          <a:sym typeface="Helvetica Neue"/>
                        </a:rPr>
                        <a:t>$10 </a:t>
                      </a:r>
                      <a:r>
                        <a:rPr lang="en-US" sz="1100">
                          <a:solidFill>
                            <a:schemeClr val="dk1"/>
                          </a:solidFill>
                          <a:latin typeface="Helvetica Neue"/>
                          <a:ea typeface="Helvetica Neue"/>
                          <a:cs typeface="Helvetica Neue"/>
                          <a:sym typeface="Helvetica Neue"/>
                        </a:rPr>
                        <a:t>(1000 millones USD  / anio)</a:t>
                      </a:r>
                      <a:endParaRPr sz="1300" i="1">
                        <a:latin typeface="Helvetica Neue"/>
                        <a:ea typeface="Helvetica Neue"/>
                        <a:cs typeface="Helvetica Neue"/>
                        <a:sym typeface="Helvetica Neue"/>
                      </a:endParaRPr>
                    </a:p>
                  </a:txBody>
                  <a:tcPr marL="71975" marR="71975" marT="35975" marB="3597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529" name="Shape 529"/>
          <p:cNvSpPr txBox="1">
            <a:spLocks noGrp="1"/>
          </p:cNvSpPr>
          <p:nvPr>
            <p:ph type="title"/>
          </p:nvPr>
        </p:nvSpPr>
        <p:spPr>
          <a:xfrm>
            <a:off x="628650" y="671512"/>
            <a:ext cx="7886700" cy="6238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14C8A"/>
              </a:buClr>
              <a:buFont typeface="Century Gothic"/>
              <a:buNone/>
            </a:pPr>
            <a:r>
              <a:rPr lang="en-US"/>
              <a:t>Resumen de propuesta</a:t>
            </a:r>
            <a:endParaRPr sz="3200" b="0" i="0" u="none" strike="noStrike" cap="none">
              <a:solidFill>
                <a:srgbClr val="114C8A"/>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Shape 535"/>
          <p:cNvPicPr preferRelativeResize="0"/>
          <p:nvPr/>
        </p:nvPicPr>
        <p:blipFill rotWithShape="1">
          <a:blip r:embed="rId3">
            <a:alphaModFix/>
          </a:blip>
          <a:srcRect/>
          <a:stretch/>
        </p:blipFill>
        <p:spPr>
          <a:xfrm>
            <a:off x="0" y="0"/>
            <a:ext cx="9065133" cy="6816544"/>
          </a:xfrm>
          <a:prstGeom prst="rect">
            <a:avLst/>
          </a:prstGeom>
          <a:noFill/>
          <a:ln>
            <a:noFill/>
          </a:ln>
        </p:spPr>
      </p:pic>
      <p:sp>
        <p:nvSpPr>
          <p:cNvPr id="536" name="Shape 536"/>
          <p:cNvSpPr txBox="1"/>
          <p:nvPr/>
        </p:nvSpPr>
        <p:spPr>
          <a:xfrm>
            <a:off x="7705257" y="1268459"/>
            <a:ext cx="864599"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a:solidFill>
                  <a:schemeClr val="dk1"/>
                </a:solidFill>
                <a:latin typeface="Calibri"/>
                <a:ea typeface="Calibri"/>
                <a:cs typeface="Calibri"/>
                <a:sym typeface="Calibri"/>
              </a:rPr>
              <a:t>Business as Usual</a:t>
            </a:r>
            <a:endParaRPr/>
          </a:p>
        </p:txBody>
      </p:sp>
      <p:sp>
        <p:nvSpPr>
          <p:cNvPr id="537" name="Shape 537"/>
          <p:cNvSpPr txBox="1"/>
          <p:nvPr/>
        </p:nvSpPr>
        <p:spPr>
          <a:xfrm>
            <a:off x="7610008" y="2229783"/>
            <a:ext cx="1055099" cy="19525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051" b="1">
                <a:solidFill>
                  <a:srgbClr val="000000"/>
                </a:solidFill>
                <a:latin typeface="Calibri"/>
                <a:ea typeface="Calibri"/>
                <a:cs typeface="Calibri"/>
                <a:sym typeface="Calibri"/>
              </a:rPr>
              <a:t>   </a:t>
            </a:r>
            <a:r>
              <a:rPr lang="en-US" sz="1800" b="1">
                <a:solidFill>
                  <a:srgbClr val="000000"/>
                </a:solidFill>
                <a:latin typeface="Calibri"/>
                <a:ea typeface="Calibri"/>
                <a:cs typeface="Calibri"/>
                <a:sym typeface="Calibri"/>
              </a:rPr>
              <a:t>A </a:t>
            </a:r>
            <a:r>
              <a:rPr lang="en-US" sz="1051" b="1">
                <a:solidFill>
                  <a:srgbClr val="000000"/>
                </a:solidFill>
                <a:latin typeface="Calibri"/>
                <a:ea typeface="Calibri"/>
                <a:cs typeface="Calibri"/>
                <a:sym typeface="Calibri"/>
              </a:rPr>
              <a:t> </a:t>
            </a:r>
            <a:r>
              <a:rPr lang="en-US" sz="1500" b="1">
                <a:solidFill>
                  <a:srgbClr val="000000"/>
                </a:solidFill>
                <a:latin typeface="Calibri"/>
                <a:ea typeface="Calibri"/>
                <a:cs typeface="Calibri"/>
                <a:sym typeface="Calibri"/>
              </a:rPr>
              <a:t>- </a:t>
            </a:r>
            <a:r>
              <a:rPr lang="en-US" sz="1051" b="1">
                <a:solidFill>
                  <a:srgbClr val="000000"/>
                </a:solidFill>
                <a:latin typeface="Calibri"/>
                <a:ea typeface="Calibri"/>
                <a:cs typeface="Calibri"/>
                <a:sym typeface="Calibri"/>
              </a:rPr>
              <a:t> </a:t>
            </a:r>
            <a:r>
              <a:rPr lang="en-US" sz="1500" b="1">
                <a:solidFill>
                  <a:srgbClr val="000000"/>
                </a:solidFill>
                <a:latin typeface="Calibri"/>
                <a:ea typeface="Calibri"/>
                <a:cs typeface="Calibri"/>
                <a:sym typeface="Calibri"/>
              </a:rPr>
              <a:t>3.5°C</a:t>
            </a:r>
            <a:endParaRPr sz="1500" b="1">
              <a:solidFill>
                <a:srgbClr val="000000"/>
              </a:solidFill>
              <a:latin typeface="Calibri"/>
              <a:ea typeface="Calibri"/>
              <a:cs typeface="Calibri"/>
              <a:sym typeface="Calibri"/>
            </a:endParaRPr>
          </a:p>
        </p:txBody>
      </p:sp>
      <p:sp>
        <p:nvSpPr>
          <p:cNvPr id="538" name="Shape 538"/>
          <p:cNvSpPr txBox="1"/>
          <p:nvPr/>
        </p:nvSpPr>
        <p:spPr>
          <a:xfrm>
            <a:off x="7570529" y="3044436"/>
            <a:ext cx="1088716" cy="272445"/>
          </a:xfrm>
          <a:prstGeom prst="rect">
            <a:avLst/>
          </a:prstGeom>
          <a:noFill/>
          <a:ln>
            <a:noFill/>
          </a:ln>
        </p:spPr>
        <p:txBody>
          <a:bodyPr spcFirstLastPara="1" wrap="square" lIns="68575" tIns="34275" rIns="68575" bIns="34275" anchor="t" anchorCtr="0">
            <a:noAutofit/>
          </a:bodyPr>
          <a:lstStyle/>
          <a:p>
            <a:pPr marL="0" marR="0" lvl="0" indent="0" algn="l" rtl="0">
              <a:lnSpc>
                <a:spcPct val="66666"/>
              </a:lnSpc>
              <a:spcBef>
                <a:spcPts val="0"/>
              </a:spcBef>
              <a:spcAft>
                <a:spcPts val="0"/>
              </a:spcAft>
              <a:buNone/>
            </a:pPr>
            <a:r>
              <a:rPr lang="en-US" sz="1051" b="1">
                <a:solidFill>
                  <a:srgbClr val="000000"/>
                </a:solidFill>
                <a:latin typeface="Calibri"/>
                <a:ea typeface="Calibri"/>
                <a:cs typeface="Calibri"/>
                <a:sym typeface="Calibri"/>
              </a:rPr>
              <a:t>    </a:t>
            </a:r>
            <a:r>
              <a:rPr lang="en-US" sz="1800" b="1">
                <a:solidFill>
                  <a:srgbClr val="000000"/>
                </a:solidFill>
                <a:latin typeface="Calibri"/>
                <a:ea typeface="Calibri"/>
                <a:cs typeface="Calibri"/>
                <a:sym typeface="Calibri"/>
              </a:rPr>
              <a:t>B</a:t>
            </a:r>
            <a:r>
              <a:rPr lang="en-US" sz="1051" b="1">
                <a:solidFill>
                  <a:srgbClr val="000000"/>
                </a:solidFill>
                <a:latin typeface="Calibri"/>
                <a:ea typeface="Calibri"/>
                <a:cs typeface="Calibri"/>
                <a:sym typeface="Calibri"/>
              </a:rPr>
              <a:t>  </a:t>
            </a:r>
            <a:r>
              <a:rPr lang="en-US" sz="1500" b="1">
                <a:solidFill>
                  <a:srgbClr val="000000"/>
                </a:solidFill>
                <a:latin typeface="Calibri"/>
                <a:ea typeface="Calibri"/>
                <a:cs typeface="Calibri"/>
                <a:sym typeface="Calibri"/>
              </a:rPr>
              <a:t>-</a:t>
            </a:r>
            <a:r>
              <a:rPr lang="en-US" sz="1051" b="1">
                <a:solidFill>
                  <a:srgbClr val="000000"/>
                </a:solidFill>
                <a:latin typeface="Calibri"/>
                <a:ea typeface="Calibri"/>
                <a:cs typeface="Calibri"/>
                <a:sym typeface="Calibri"/>
              </a:rPr>
              <a:t>  </a:t>
            </a:r>
            <a:r>
              <a:rPr lang="en-US" sz="1500" b="1">
                <a:solidFill>
                  <a:srgbClr val="000000"/>
                </a:solidFill>
                <a:latin typeface="Calibri"/>
                <a:ea typeface="Calibri"/>
                <a:cs typeface="Calibri"/>
                <a:sym typeface="Calibri"/>
              </a:rPr>
              <a:t>2.6°C</a:t>
            </a:r>
            <a:endParaRPr sz="1500" b="1">
              <a:solidFill>
                <a:srgbClr val="000000"/>
              </a:solidFill>
              <a:latin typeface="Calibri"/>
              <a:ea typeface="Calibri"/>
              <a:cs typeface="Calibri"/>
              <a:sym typeface="Calibri"/>
            </a:endParaRPr>
          </a:p>
        </p:txBody>
      </p:sp>
      <p:sp>
        <p:nvSpPr>
          <p:cNvPr id="539" name="Shape 539"/>
          <p:cNvSpPr txBox="1"/>
          <p:nvPr/>
        </p:nvSpPr>
        <p:spPr>
          <a:xfrm>
            <a:off x="7665440" y="3665920"/>
            <a:ext cx="898893" cy="255209"/>
          </a:xfrm>
          <a:prstGeom prst="rect">
            <a:avLst/>
          </a:prstGeom>
          <a:noFill/>
          <a:ln>
            <a:noFill/>
          </a:ln>
        </p:spPr>
        <p:txBody>
          <a:bodyPr spcFirstLastPara="1" wrap="square" lIns="68575" tIns="34275" rIns="68575" bIns="34275" anchor="t" anchorCtr="0">
            <a:noAutofit/>
          </a:bodyPr>
          <a:lstStyle/>
          <a:p>
            <a:pPr marL="0" marR="0" lvl="0" indent="0" algn="l" rtl="0">
              <a:lnSpc>
                <a:spcPct val="66666"/>
              </a:lnSpc>
              <a:spcBef>
                <a:spcPts val="0"/>
              </a:spcBef>
              <a:spcAft>
                <a:spcPts val="0"/>
              </a:spcAft>
              <a:buNone/>
            </a:pPr>
            <a:r>
              <a:rPr lang="en-US" sz="1800" b="1">
                <a:solidFill>
                  <a:srgbClr val="000000"/>
                </a:solidFill>
                <a:latin typeface="Calibri"/>
                <a:ea typeface="Calibri"/>
                <a:cs typeface="Calibri"/>
                <a:sym typeface="Calibri"/>
              </a:rPr>
              <a:t>C</a:t>
            </a:r>
            <a:r>
              <a:rPr lang="en-US" sz="1051" b="1">
                <a:solidFill>
                  <a:srgbClr val="000000"/>
                </a:solidFill>
                <a:latin typeface="Calibri"/>
                <a:ea typeface="Calibri"/>
                <a:cs typeface="Calibri"/>
                <a:sym typeface="Calibri"/>
              </a:rPr>
              <a:t>  </a:t>
            </a:r>
            <a:r>
              <a:rPr lang="en-US" sz="1500" b="1">
                <a:solidFill>
                  <a:srgbClr val="000000"/>
                </a:solidFill>
                <a:latin typeface="Calibri"/>
                <a:ea typeface="Calibri"/>
                <a:cs typeface="Calibri"/>
                <a:sym typeface="Calibri"/>
              </a:rPr>
              <a:t>-  2°C</a:t>
            </a:r>
            <a:endParaRPr sz="1500" b="1">
              <a:solidFill>
                <a:srgbClr val="000000"/>
              </a:solidFill>
              <a:latin typeface="Calibri"/>
              <a:ea typeface="Calibri"/>
              <a:cs typeface="Calibri"/>
              <a:sym typeface="Calibri"/>
            </a:endParaRPr>
          </a:p>
        </p:txBody>
      </p:sp>
      <p:sp>
        <p:nvSpPr>
          <p:cNvPr id="540" name="Shape 540"/>
          <p:cNvSpPr txBox="1"/>
          <p:nvPr/>
        </p:nvSpPr>
        <p:spPr>
          <a:xfrm>
            <a:off x="7665440" y="4131534"/>
            <a:ext cx="1130991" cy="2751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D</a:t>
            </a:r>
            <a:r>
              <a:rPr lang="en-US" sz="1051" b="1">
                <a:solidFill>
                  <a:schemeClr val="dk1"/>
                </a:solidFill>
                <a:latin typeface="Calibri"/>
                <a:ea typeface="Calibri"/>
                <a:cs typeface="Calibri"/>
                <a:sym typeface="Calibri"/>
              </a:rPr>
              <a:t>  </a:t>
            </a:r>
            <a:r>
              <a:rPr lang="en-US" sz="1500" b="1">
                <a:solidFill>
                  <a:schemeClr val="dk1"/>
                </a:solidFill>
                <a:latin typeface="Calibri"/>
                <a:ea typeface="Calibri"/>
                <a:cs typeface="Calibri"/>
                <a:sym typeface="Calibri"/>
              </a:rPr>
              <a:t>- </a:t>
            </a:r>
            <a:r>
              <a:rPr lang="en-US" sz="1051" b="1">
                <a:solidFill>
                  <a:schemeClr val="dk1"/>
                </a:solidFill>
                <a:latin typeface="Calibri"/>
                <a:ea typeface="Calibri"/>
                <a:cs typeface="Calibri"/>
                <a:sym typeface="Calibri"/>
              </a:rPr>
              <a:t> </a:t>
            </a:r>
            <a:r>
              <a:rPr lang="en-US" sz="1500" b="1">
                <a:solidFill>
                  <a:schemeClr val="dk1"/>
                </a:solidFill>
                <a:latin typeface="Calibri"/>
                <a:ea typeface="Calibri"/>
                <a:cs typeface="Calibri"/>
                <a:sym typeface="Calibri"/>
              </a:rPr>
              <a:t>1.5°C</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endParaRPr sz="1051" b="1">
              <a:solidFill>
                <a:schemeClr val="dk1"/>
              </a:solidFill>
              <a:latin typeface="Calibri"/>
              <a:ea typeface="Calibri"/>
              <a:cs typeface="Calibri"/>
              <a:sym typeface="Calibri"/>
            </a:endParaRPr>
          </a:p>
        </p:txBody>
      </p:sp>
      <p:sp>
        <p:nvSpPr>
          <p:cNvPr id="541" name="Shape 541"/>
          <p:cNvSpPr txBox="1"/>
          <p:nvPr/>
        </p:nvSpPr>
        <p:spPr>
          <a:xfrm>
            <a:off x="8452795" y="1366789"/>
            <a:ext cx="808267" cy="4871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500" b="1">
                <a:solidFill>
                  <a:srgbClr val="000000"/>
                </a:solidFill>
                <a:latin typeface="Calibri"/>
                <a:ea typeface="Calibri"/>
                <a:cs typeface="Calibri"/>
                <a:sym typeface="Calibri"/>
              </a:rPr>
              <a:t>- </a:t>
            </a:r>
            <a:r>
              <a:rPr lang="en-US" sz="1051" b="1">
                <a:solidFill>
                  <a:srgbClr val="000000"/>
                </a:solidFill>
                <a:latin typeface="Calibri"/>
                <a:ea typeface="Calibri"/>
                <a:cs typeface="Calibri"/>
                <a:sym typeface="Calibri"/>
              </a:rPr>
              <a:t> </a:t>
            </a:r>
            <a:r>
              <a:rPr lang="en-US" sz="1500" b="1">
                <a:solidFill>
                  <a:srgbClr val="000000"/>
                </a:solidFill>
                <a:latin typeface="Calibri"/>
                <a:ea typeface="Calibri"/>
                <a:cs typeface="Calibri"/>
                <a:sym typeface="Calibri"/>
              </a:rPr>
              <a:t>4.5°C</a:t>
            </a:r>
            <a:endParaRPr sz="1500" b="1">
              <a:solidFill>
                <a:srgbClr val="000000"/>
              </a:solidFill>
              <a:latin typeface="Calibri"/>
              <a:ea typeface="Calibri"/>
              <a:cs typeface="Calibri"/>
              <a:sym typeface="Calibri"/>
            </a:endParaRPr>
          </a:p>
        </p:txBody>
      </p:sp>
      <p:sp>
        <p:nvSpPr>
          <p:cNvPr id="542" name="Shape 542"/>
          <p:cNvSpPr/>
          <p:nvPr/>
        </p:nvSpPr>
        <p:spPr>
          <a:xfrm>
            <a:off x="609600" y="228600"/>
            <a:ext cx="60198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114C8A"/>
                </a:solidFill>
                <a:latin typeface="Century Gothic"/>
                <a:ea typeface="Century Gothic"/>
                <a:cs typeface="Century Gothic"/>
                <a:sym typeface="Century Gothic"/>
              </a:rPr>
              <a:t>Cambio de temperatura</a:t>
            </a:r>
            <a:endParaRPr sz="3200">
              <a:solidFill>
                <a:srgbClr val="114C8A"/>
              </a:solidFill>
              <a:latin typeface="Century Gothic"/>
              <a:ea typeface="Century Gothic"/>
              <a:cs typeface="Century Gothic"/>
              <a:sym typeface="Century Gothic"/>
            </a:endParaRPr>
          </a:p>
        </p:txBody>
      </p:sp>
      <p:sp>
        <p:nvSpPr>
          <p:cNvPr id="543" name="Shape 543"/>
          <p:cNvSpPr txBox="1"/>
          <p:nvPr/>
        </p:nvSpPr>
        <p:spPr>
          <a:xfrm rot="-5400000">
            <a:off x="62925" y="3164675"/>
            <a:ext cx="1919100" cy="4872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a:t>Grados C</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628650" y="671512"/>
            <a:ext cx="7886700" cy="6238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14C8A"/>
              </a:buClr>
              <a:buFont typeface="Century Gothic"/>
              <a:buNone/>
            </a:pPr>
            <a:r>
              <a:rPr lang="en-US" sz="3200" b="0" i="0" u="none" strike="noStrike" cap="none">
                <a:solidFill>
                  <a:srgbClr val="114C8A"/>
                </a:solidFill>
                <a:latin typeface="Century Gothic"/>
                <a:ea typeface="Century Gothic"/>
                <a:cs typeface="Century Gothic"/>
                <a:sym typeface="Century Gothic"/>
              </a:rPr>
              <a:t>3-Region</a:t>
            </a:r>
            <a:r>
              <a:rPr lang="en-US"/>
              <a:t>es</a:t>
            </a:r>
            <a:endParaRPr sz="3200" b="0" i="0" u="none" strike="noStrike" cap="none">
              <a:solidFill>
                <a:srgbClr val="114C8A"/>
              </a:solidFill>
              <a:latin typeface="Century Gothic"/>
              <a:ea typeface="Century Gothic"/>
              <a:cs typeface="Century Gothic"/>
              <a:sym typeface="Century Gothic"/>
            </a:endParaRPr>
          </a:p>
        </p:txBody>
      </p:sp>
      <p:sp>
        <p:nvSpPr>
          <p:cNvPr id="166" name="Shape 166"/>
          <p:cNvSpPr txBox="1">
            <a:spLocks noGrp="1"/>
          </p:cNvSpPr>
          <p:nvPr>
            <p:ph type="body" idx="1"/>
          </p:nvPr>
        </p:nvSpPr>
        <p:spPr>
          <a:xfrm>
            <a:off x="628650" y="1752600"/>
            <a:ext cx="7886700" cy="44958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114C8A"/>
              </a:buClr>
              <a:buSzPts val="2400"/>
              <a:buFont typeface="Calibri"/>
              <a:buAutoNum type="arabicPeriod"/>
            </a:pPr>
            <a:r>
              <a:rPr lang="en-US"/>
              <a:t>Países Desarrollados</a:t>
            </a:r>
            <a:endParaRPr/>
          </a:p>
          <a:p>
            <a:pPr marL="457200" marR="0" lvl="2" indent="0" algn="l" rtl="0">
              <a:lnSpc>
                <a:spcPct val="100000"/>
              </a:lnSpc>
              <a:spcBef>
                <a:spcPts val="500"/>
              </a:spcBef>
              <a:spcAft>
                <a:spcPts val="0"/>
              </a:spcAft>
              <a:buClr>
                <a:schemeClr val="dk1"/>
              </a:buClr>
              <a:buFont typeface="Arial"/>
              <a:buNone/>
            </a:pPr>
            <a:r>
              <a:rPr lang="en-US">
                <a:solidFill>
                  <a:schemeClr val="dk1"/>
                </a:solidFill>
              </a:rPr>
              <a:t>Estados Unidos</a:t>
            </a:r>
            <a:r>
              <a:rPr lang="en-US" sz="1800" b="0" i="0" u="none" strike="noStrike" cap="none">
                <a:solidFill>
                  <a:schemeClr val="dk1"/>
                </a:solidFill>
                <a:latin typeface="Century Gothic"/>
                <a:ea typeface="Century Gothic"/>
                <a:cs typeface="Century Gothic"/>
                <a:sym typeface="Century Gothic"/>
              </a:rPr>
              <a:t>, </a:t>
            </a:r>
            <a:r>
              <a:rPr lang="en-US">
                <a:solidFill>
                  <a:schemeClr val="dk1"/>
                </a:solidFill>
              </a:rPr>
              <a:t>Unión</a:t>
            </a:r>
            <a:r>
              <a:rPr lang="en-US" sz="1800" b="0" i="0" u="none" strike="noStrike" cap="none">
                <a:solidFill>
                  <a:schemeClr val="dk1"/>
                </a:solidFill>
                <a:latin typeface="Century Gothic"/>
                <a:ea typeface="Century Gothic"/>
                <a:cs typeface="Century Gothic"/>
                <a:sym typeface="Century Gothic"/>
              </a:rPr>
              <a:t> Europea, Australia, </a:t>
            </a:r>
            <a:r>
              <a:rPr lang="en-US">
                <a:solidFill>
                  <a:schemeClr val="dk1"/>
                </a:solidFill>
              </a:rPr>
              <a:t>Canadá</a:t>
            </a:r>
            <a:r>
              <a:rPr lang="en-US" sz="1800" b="0" i="0" u="none" strike="noStrike" cap="none">
                <a:solidFill>
                  <a:schemeClr val="dk1"/>
                </a:solidFill>
                <a:latin typeface="Century Gothic"/>
                <a:ea typeface="Century Gothic"/>
                <a:cs typeface="Century Gothic"/>
                <a:sym typeface="Century Gothic"/>
              </a:rPr>
              <a:t>, </a:t>
            </a:r>
            <a:r>
              <a:rPr lang="en-US">
                <a:solidFill>
                  <a:schemeClr val="dk1"/>
                </a:solidFill>
              </a:rPr>
              <a:t>Japón</a:t>
            </a:r>
            <a:r>
              <a:rPr lang="en-US" sz="1800" b="0" i="0" u="none" strike="noStrike" cap="none">
                <a:solidFill>
                  <a:schemeClr val="dk1"/>
                </a:solidFill>
                <a:latin typeface="Century Gothic"/>
                <a:ea typeface="Century Gothic"/>
                <a:cs typeface="Century Gothic"/>
                <a:sym typeface="Century Gothic"/>
              </a:rPr>
              <a:t>, N</a:t>
            </a:r>
            <a:r>
              <a:rPr lang="en-US">
                <a:solidFill>
                  <a:schemeClr val="dk1"/>
                </a:solidFill>
              </a:rPr>
              <a:t>ueva </a:t>
            </a:r>
            <a:r>
              <a:rPr lang="en-US" sz="1800" b="0" i="0" u="none" strike="noStrike" cap="none">
                <a:solidFill>
                  <a:schemeClr val="dk1"/>
                </a:solidFill>
                <a:latin typeface="Century Gothic"/>
                <a:ea typeface="Century Gothic"/>
                <a:cs typeface="Century Gothic"/>
                <a:sym typeface="Century Gothic"/>
              </a:rPr>
              <a:t>Zelandia, Rusia, </a:t>
            </a:r>
            <a:r>
              <a:rPr lang="en-US">
                <a:solidFill>
                  <a:schemeClr val="dk1"/>
                </a:solidFill>
              </a:rPr>
              <a:t>Corea del Sur</a:t>
            </a:r>
            <a:r>
              <a:rPr lang="en-US" sz="1800" b="0" i="0" u="none" strike="noStrike" cap="none">
                <a:solidFill>
                  <a:schemeClr val="dk1"/>
                </a:solidFill>
                <a:latin typeface="Century Gothic"/>
                <a:ea typeface="Century Gothic"/>
                <a:cs typeface="Century Gothic"/>
                <a:sym typeface="Century Gothic"/>
              </a:rPr>
              <a:t>, </a:t>
            </a:r>
            <a:r>
              <a:rPr lang="en-US">
                <a:solidFill>
                  <a:schemeClr val="dk1"/>
                </a:solidFill>
              </a:rPr>
              <a:t>y otros países de la ex URSS, </a:t>
            </a:r>
            <a:r>
              <a:rPr lang="en-US" sz="1800" b="0" i="0" u="none" strike="noStrike" cap="none">
                <a:solidFill>
                  <a:schemeClr val="dk1"/>
                </a:solidFill>
                <a:latin typeface="Century Gothic"/>
                <a:ea typeface="Century Gothic"/>
                <a:cs typeface="Century Gothic"/>
                <a:sym typeface="Century Gothic"/>
              </a:rPr>
              <a:t> </a:t>
            </a:r>
            <a:r>
              <a:rPr lang="en-US">
                <a:solidFill>
                  <a:schemeClr val="dk1"/>
                </a:solidFill>
              </a:rPr>
              <a:t>y países del este de Europa</a:t>
            </a:r>
            <a:r>
              <a:rPr lang="en-US" sz="1800" b="0" i="0" u="none" strike="noStrike" cap="none">
                <a:solidFill>
                  <a:schemeClr val="dk1"/>
                </a:solidFill>
                <a:latin typeface="Century Gothic"/>
                <a:ea typeface="Century Gothic"/>
                <a:cs typeface="Century Gothic"/>
                <a:sym typeface="Century Gothic"/>
              </a:rPr>
              <a:t>.</a:t>
            </a:r>
            <a:endParaRPr/>
          </a:p>
          <a:p>
            <a:pPr marL="514350" marR="0" lvl="0" indent="-514350" algn="l" rtl="0">
              <a:lnSpc>
                <a:spcPct val="100000"/>
              </a:lnSpc>
              <a:spcBef>
                <a:spcPts val="1000"/>
              </a:spcBef>
              <a:spcAft>
                <a:spcPts val="0"/>
              </a:spcAft>
              <a:buClr>
                <a:srgbClr val="114C8A"/>
              </a:buClr>
              <a:buSzPts val="2400"/>
              <a:buFont typeface="Calibri"/>
              <a:buAutoNum type="arabicPeriod"/>
            </a:pPr>
            <a:r>
              <a:rPr lang="en-US"/>
              <a:t>En Desarrollo</a:t>
            </a:r>
            <a:r>
              <a:rPr lang="en-US" sz="2400" b="0" i="0" u="none" strike="noStrike" cap="none">
                <a:solidFill>
                  <a:srgbClr val="114C8A"/>
                </a:solidFill>
                <a:latin typeface="Century Gothic"/>
                <a:ea typeface="Century Gothic"/>
                <a:cs typeface="Century Gothic"/>
                <a:sym typeface="Century Gothic"/>
              </a:rPr>
              <a:t> A</a:t>
            </a:r>
            <a:endParaRPr/>
          </a:p>
          <a:p>
            <a:pPr marL="520700" marR="0" lvl="3" indent="0" algn="l" rtl="0">
              <a:lnSpc>
                <a:spcPct val="100000"/>
              </a:lnSpc>
              <a:spcBef>
                <a:spcPts val="500"/>
              </a:spcBef>
              <a:spcAft>
                <a:spcPts val="0"/>
              </a:spcAft>
              <a:buClr>
                <a:schemeClr val="dk1"/>
              </a:buClr>
              <a:buFont typeface="Arial"/>
              <a:buNone/>
            </a:pPr>
            <a:r>
              <a:rPr lang="en-US" sz="1800" b="0" i="0" u="none" strike="noStrike" cap="none">
                <a:solidFill>
                  <a:schemeClr val="dk1"/>
                </a:solidFill>
                <a:latin typeface="Century Gothic"/>
                <a:ea typeface="Century Gothic"/>
                <a:cs typeface="Century Gothic"/>
                <a:sym typeface="Century Gothic"/>
              </a:rPr>
              <a:t>China, India, </a:t>
            </a:r>
            <a:r>
              <a:rPr lang="en-US">
                <a:solidFill>
                  <a:schemeClr val="dk1"/>
                </a:solidFill>
              </a:rPr>
              <a:t>Sud</a:t>
            </a:r>
            <a:r>
              <a:rPr lang="en-US" sz="1800" b="0" i="0" u="none" strike="noStrike" cap="none">
                <a:solidFill>
                  <a:schemeClr val="dk1"/>
                </a:solidFill>
                <a:latin typeface="Century Gothic"/>
                <a:ea typeface="Century Gothic"/>
                <a:cs typeface="Century Gothic"/>
                <a:sym typeface="Century Gothic"/>
              </a:rPr>
              <a:t> Africa, M</a:t>
            </a:r>
            <a:r>
              <a:rPr lang="en-US">
                <a:solidFill>
                  <a:schemeClr val="dk1"/>
                </a:solidFill>
              </a:rPr>
              <a:t>éj</a:t>
            </a:r>
            <a:r>
              <a:rPr lang="en-US" sz="1800" b="0" i="0" u="none" strike="noStrike" cap="none">
                <a:solidFill>
                  <a:schemeClr val="dk1"/>
                </a:solidFill>
                <a:latin typeface="Century Gothic"/>
                <a:ea typeface="Century Gothic"/>
                <a:cs typeface="Century Gothic"/>
                <a:sym typeface="Century Gothic"/>
              </a:rPr>
              <a:t>ico, Bra</a:t>
            </a:r>
            <a:r>
              <a:rPr lang="en-US">
                <a:solidFill>
                  <a:schemeClr val="dk1"/>
                </a:solidFill>
              </a:rPr>
              <a:t>s</a:t>
            </a:r>
            <a:r>
              <a:rPr lang="en-US" sz="1800" b="0" i="0" u="none" strike="noStrike" cap="none">
                <a:solidFill>
                  <a:schemeClr val="dk1"/>
                </a:solidFill>
                <a:latin typeface="Century Gothic"/>
                <a:ea typeface="Century Gothic"/>
                <a:cs typeface="Century Gothic"/>
                <a:sym typeface="Century Gothic"/>
              </a:rPr>
              <a:t>il, and Indonesia -</a:t>
            </a:r>
            <a:r>
              <a:rPr lang="en-US">
                <a:solidFill>
                  <a:schemeClr val="dk1"/>
                </a:solidFill>
              </a:rPr>
              <a:t> grandes economias emergentes</a:t>
            </a:r>
            <a:r>
              <a:rPr lang="en-US" sz="1800" b="0" i="0" u="none" strike="noStrike" cap="none">
                <a:solidFill>
                  <a:schemeClr val="dk1"/>
                </a:solidFill>
                <a:latin typeface="Century Gothic"/>
                <a:ea typeface="Century Gothic"/>
                <a:cs typeface="Century Gothic"/>
                <a:sym typeface="Century Gothic"/>
              </a:rPr>
              <a:t>. </a:t>
            </a:r>
            <a:endParaRPr/>
          </a:p>
          <a:p>
            <a:pPr marL="457200" marR="0" lvl="0" indent="-457200" algn="l" rtl="0">
              <a:lnSpc>
                <a:spcPct val="100000"/>
              </a:lnSpc>
              <a:spcBef>
                <a:spcPts val="1000"/>
              </a:spcBef>
              <a:spcAft>
                <a:spcPts val="0"/>
              </a:spcAft>
              <a:buClr>
                <a:srgbClr val="114C8A"/>
              </a:buClr>
              <a:buSzPts val="2400"/>
              <a:buFont typeface="Calibri"/>
              <a:buAutoNum type="arabicPeriod"/>
            </a:pPr>
            <a:r>
              <a:rPr lang="en-US"/>
              <a:t>En Desarrollo</a:t>
            </a:r>
            <a:r>
              <a:rPr lang="en-US" sz="2400" b="0" i="0" u="none" strike="noStrike" cap="none">
                <a:solidFill>
                  <a:srgbClr val="114C8A"/>
                </a:solidFill>
                <a:latin typeface="Century Gothic"/>
                <a:ea typeface="Century Gothic"/>
                <a:cs typeface="Century Gothic"/>
                <a:sym typeface="Century Gothic"/>
              </a:rPr>
              <a:t> B</a:t>
            </a:r>
            <a:endParaRPr/>
          </a:p>
          <a:p>
            <a:pPr marL="520700" marR="0" lvl="1" indent="0" algn="l" rtl="0">
              <a:lnSpc>
                <a:spcPct val="100000"/>
              </a:lnSpc>
              <a:spcBef>
                <a:spcPts val="500"/>
              </a:spcBef>
              <a:spcAft>
                <a:spcPts val="0"/>
              </a:spcAft>
              <a:buClr>
                <a:schemeClr val="dk1"/>
              </a:buClr>
              <a:buFont typeface="Calibri"/>
              <a:buNone/>
            </a:pPr>
            <a:r>
              <a:rPr lang="en-US"/>
              <a:t>Más de</a:t>
            </a:r>
            <a:r>
              <a:rPr lang="en-US" sz="1800" b="0" i="0" u="none" strike="noStrike" cap="none">
                <a:solidFill>
                  <a:schemeClr val="dk1"/>
                </a:solidFill>
                <a:latin typeface="Century Gothic"/>
                <a:ea typeface="Century Gothic"/>
                <a:cs typeface="Century Gothic"/>
                <a:sym typeface="Century Gothic"/>
              </a:rPr>
              <a:t> 100 na</a:t>
            </a:r>
            <a:r>
              <a:rPr lang="en-US"/>
              <a:t>c</a:t>
            </a:r>
            <a:r>
              <a:rPr lang="en-US" sz="1800" b="0" i="0" u="none" strike="noStrike" cap="none">
                <a:solidFill>
                  <a:schemeClr val="dk1"/>
                </a:solidFill>
                <a:latin typeface="Century Gothic"/>
                <a:ea typeface="Century Gothic"/>
                <a:cs typeface="Century Gothic"/>
                <a:sym typeface="Century Gothic"/>
              </a:rPr>
              <a:t>iones </a:t>
            </a:r>
            <a:r>
              <a:rPr lang="en-US"/>
              <a:t>del Sudeste Asiático,</a:t>
            </a:r>
            <a:r>
              <a:rPr lang="en-US" sz="1800" b="0" i="0" u="none" strike="noStrike" cap="none">
                <a:solidFill>
                  <a:schemeClr val="dk1"/>
                </a:solidFill>
                <a:latin typeface="Century Gothic"/>
                <a:ea typeface="Century Gothic"/>
                <a:cs typeface="Century Gothic"/>
                <a:sym typeface="Century Gothic"/>
              </a:rPr>
              <a:t> </a:t>
            </a:r>
            <a:r>
              <a:rPr lang="en-US"/>
              <a:t>América del Sur y Central,</a:t>
            </a:r>
            <a:r>
              <a:rPr lang="en-US" sz="1800" b="0" i="0" u="none" strike="noStrike" cap="none">
                <a:solidFill>
                  <a:schemeClr val="dk1"/>
                </a:solidFill>
                <a:latin typeface="Century Gothic"/>
                <a:ea typeface="Century Gothic"/>
                <a:cs typeface="Century Gothic"/>
                <a:sym typeface="Century Gothic"/>
              </a:rPr>
              <a:t> </a:t>
            </a:r>
            <a:r>
              <a:rPr lang="en-US"/>
              <a:t>África</a:t>
            </a:r>
            <a:r>
              <a:rPr lang="en-US" sz="1800" b="0" i="0" u="none" strike="noStrike" cap="none">
                <a:solidFill>
                  <a:schemeClr val="dk1"/>
                </a:solidFill>
                <a:latin typeface="Century Gothic"/>
                <a:ea typeface="Century Gothic"/>
                <a:cs typeface="Century Gothic"/>
                <a:sym typeface="Century Gothic"/>
              </a:rPr>
              <a:t>, </a:t>
            </a:r>
            <a:r>
              <a:rPr lang="en-US"/>
              <a:t>pequeñas islas,</a:t>
            </a:r>
            <a:r>
              <a:rPr lang="en-US" sz="1800" b="0" i="0" u="none" strike="noStrike" cap="none">
                <a:solidFill>
                  <a:schemeClr val="dk1"/>
                </a:solidFill>
                <a:latin typeface="Century Gothic"/>
                <a:ea typeface="Century Gothic"/>
                <a:cs typeface="Century Gothic"/>
                <a:sym typeface="Century Gothic"/>
              </a:rPr>
              <a:t> </a:t>
            </a:r>
            <a:r>
              <a:rPr lang="en-US"/>
              <a:t>y Medio Oriente</a:t>
            </a:r>
            <a:r>
              <a:rPr lang="en-US" sz="1800" b="0" i="0" u="none" strike="noStrike" cap="none">
                <a:solidFill>
                  <a:schemeClr val="dk1"/>
                </a:solidFill>
                <a:latin typeface="Century Gothic"/>
                <a:ea typeface="Century Gothic"/>
                <a:cs typeface="Century Gothic"/>
                <a:sym typeface="Century Gothic"/>
              </a:rPr>
              <a:t>. </a:t>
            </a:r>
            <a:r>
              <a:rPr lang="en-US"/>
              <a:t>Economías en desarrollo, excluidas las del grupo B.</a:t>
            </a: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Shape 548" descr="bathtub_CO2.jpg"/>
          <p:cNvPicPr preferRelativeResize="0"/>
          <p:nvPr/>
        </p:nvPicPr>
        <p:blipFill rotWithShape="1">
          <a:blip r:embed="rId3">
            <a:alphaModFix/>
          </a:blip>
          <a:srcRect/>
          <a:stretch/>
        </p:blipFill>
        <p:spPr>
          <a:xfrm>
            <a:off x="304800" y="740013"/>
            <a:ext cx="8253267" cy="5957779"/>
          </a:xfrm>
          <a:prstGeom prst="rect">
            <a:avLst/>
          </a:prstGeom>
          <a:noFill/>
          <a:ln>
            <a:noFill/>
          </a:ln>
        </p:spPr>
      </p:pic>
      <p:sp>
        <p:nvSpPr>
          <p:cNvPr id="549" name="Shape 549"/>
          <p:cNvSpPr txBox="1"/>
          <p:nvPr/>
        </p:nvSpPr>
        <p:spPr>
          <a:xfrm>
            <a:off x="2721175" y="2013350"/>
            <a:ext cx="1746000" cy="4404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a:t>Emisiones</a:t>
            </a:r>
            <a:endParaRPr sz="2400"/>
          </a:p>
        </p:txBody>
      </p:sp>
      <p:sp>
        <p:nvSpPr>
          <p:cNvPr id="550" name="Shape 550"/>
          <p:cNvSpPr txBox="1"/>
          <p:nvPr/>
        </p:nvSpPr>
        <p:spPr>
          <a:xfrm>
            <a:off x="2496800" y="3660025"/>
            <a:ext cx="3519000" cy="440400"/>
          </a:xfrm>
          <a:prstGeom prst="rect">
            <a:avLst/>
          </a:prstGeom>
          <a:solidFill>
            <a:srgbClr val="D0E0E3"/>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200"/>
              <a:t>Emisiones en la atmósfera</a:t>
            </a:r>
            <a:endParaRPr sz="2200"/>
          </a:p>
        </p:txBody>
      </p:sp>
      <p:sp>
        <p:nvSpPr>
          <p:cNvPr id="551" name="Shape 551"/>
          <p:cNvSpPr txBox="1"/>
          <p:nvPr/>
        </p:nvSpPr>
        <p:spPr>
          <a:xfrm>
            <a:off x="4959675" y="5611625"/>
            <a:ext cx="2714100" cy="4404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2200"/>
              <a:t>CO2 Eliminado de la atmósfera</a:t>
            </a:r>
            <a:endParaRPr sz="22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Shape 555"/>
        <p:cNvGrpSpPr/>
        <p:nvPr/>
      </p:nvGrpSpPr>
      <p:grpSpPr>
        <a:xfrm>
          <a:off x="0" y="0"/>
          <a:ext cx="0" cy="0"/>
          <a:chOff x="0" y="0"/>
          <a:chExt cx="0" cy="0"/>
        </a:xfrm>
      </p:grpSpPr>
      <p:sp>
        <p:nvSpPr>
          <p:cNvPr id="556" name="Shape 556"/>
          <p:cNvSpPr txBox="1">
            <a:spLocks noGrp="1"/>
          </p:cNvSpPr>
          <p:nvPr>
            <p:ph type="body" idx="4294967295"/>
          </p:nvPr>
        </p:nvSpPr>
        <p:spPr>
          <a:xfrm>
            <a:off x="868950" y="2514600"/>
            <a:ext cx="7741500" cy="2361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Font typeface="Arial"/>
              <a:buNone/>
            </a:pPr>
            <a:r>
              <a:rPr lang="en-US" sz="6600" b="1">
                <a:solidFill>
                  <a:schemeClr val="lt1"/>
                </a:solidFill>
              </a:rPr>
              <a:t>Momento de Reflexion</a:t>
            </a:r>
            <a:endParaRPr sz="66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Shape 561" descr="https://espacodoempreendedor.files.wordpress.com/2011/06/formac3a7c3a3o-de-facilitadores.jpg"/>
          <p:cNvPicPr preferRelativeResize="0"/>
          <p:nvPr/>
        </p:nvPicPr>
        <p:blipFill rotWithShape="1">
          <a:blip r:embed="rId3">
            <a:alphaModFix/>
          </a:blip>
          <a:srcRect/>
          <a:stretch/>
        </p:blipFill>
        <p:spPr>
          <a:xfrm>
            <a:off x="2913062" y="2355850"/>
            <a:ext cx="2867100" cy="3076500"/>
          </a:xfrm>
          <a:prstGeom prst="rect">
            <a:avLst/>
          </a:prstGeom>
          <a:noFill/>
          <a:ln>
            <a:noFill/>
          </a:ln>
        </p:spPr>
      </p:pic>
      <p:sp>
        <p:nvSpPr>
          <p:cNvPr id="562" name="Shape 562"/>
          <p:cNvSpPr txBox="1"/>
          <p:nvPr/>
        </p:nvSpPr>
        <p:spPr>
          <a:xfrm>
            <a:off x="1120775" y="92075"/>
            <a:ext cx="7083300" cy="132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4000" b="0" i="1" u="none" strike="noStrike" cap="none">
                <a:solidFill>
                  <a:srgbClr val="003366"/>
                </a:solidFill>
                <a:latin typeface="Arial"/>
                <a:ea typeface="Arial"/>
                <a:cs typeface="Arial"/>
                <a:sym typeface="Arial"/>
              </a:rPr>
              <a:t>¿Cómo te sentís luego de la dinámica reciente? ¿Por qué?</a:t>
            </a:r>
            <a:endParaRPr/>
          </a:p>
        </p:txBody>
      </p:sp>
      <p:sp>
        <p:nvSpPr>
          <p:cNvPr id="563" name="Shape 563"/>
          <p:cNvSpPr txBox="1"/>
          <p:nvPr/>
        </p:nvSpPr>
        <p:spPr>
          <a:xfrm>
            <a:off x="760412" y="1804987"/>
            <a:ext cx="1944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3600" b="1" i="0" u="none" strike="noStrike" cap="none">
                <a:solidFill>
                  <a:srgbClr val="003366"/>
                </a:solidFill>
                <a:latin typeface="Arial"/>
                <a:ea typeface="Arial"/>
                <a:cs typeface="Arial"/>
                <a:sym typeface="Arial"/>
              </a:rPr>
              <a:t>Enojo</a:t>
            </a:r>
            <a:endParaRPr/>
          </a:p>
        </p:txBody>
      </p:sp>
      <p:sp>
        <p:nvSpPr>
          <p:cNvPr id="564" name="Shape 564"/>
          <p:cNvSpPr txBox="1"/>
          <p:nvPr/>
        </p:nvSpPr>
        <p:spPr>
          <a:xfrm>
            <a:off x="5988050" y="1709737"/>
            <a:ext cx="2614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3600" b="1" i="0" u="none" strike="noStrike" cap="none">
                <a:solidFill>
                  <a:srgbClr val="003366"/>
                </a:solidFill>
                <a:latin typeface="Arial"/>
                <a:ea typeface="Arial"/>
                <a:cs typeface="Arial"/>
                <a:sym typeface="Arial"/>
              </a:rPr>
              <a:t>Miedo</a:t>
            </a:r>
            <a:endParaRPr/>
          </a:p>
        </p:txBody>
      </p:sp>
      <p:sp>
        <p:nvSpPr>
          <p:cNvPr id="565" name="Shape 565"/>
          <p:cNvSpPr txBox="1"/>
          <p:nvPr/>
        </p:nvSpPr>
        <p:spPr>
          <a:xfrm>
            <a:off x="644525" y="5656262"/>
            <a:ext cx="2060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3600" b="1" i="0" u="none" strike="noStrike" cap="none">
                <a:solidFill>
                  <a:srgbClr val="003366"/>
                </a:solidFill>
                <a:latin typeface="Arial"/>
                <a:ea typeface="Arial"/>
                <a:cs typeface="Arial"/>
                <a:sym typeface="Arial"/>
              </a:rPr>
              <a:t>Tristeza</a:t>
            </a:r>
            <a:endParaRPr/>
          </a:p>
        </p:txBody>
      </p:sp>
      <p:sp>
        <p:nvSpPr>
          <p:cNvPr id="566" name="Shape 566"/>
          <p:cNvSpPr txBox="1"/>
          <p:nvPr/>
        </p:nvSpPr>
        <p:spPr>
          <a:xfrm>
            <a:off x="6272212" y="5656262"/>
            <a:ext cx="2330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3600" b="1" i="0" u="none" strike="noStrike" cap="none">
                <a:solidFill>
                  <a:srgbClr val="003366"/>
                </a:solidFill>
                <a:latin typeface="Arial"/>
                <a:ea typeface="Arial"/>
                <a:cs typeface="Arial"/>
                <a:sym typeface="Arial"/>
              </a:rPr>
              <a:t>Felicidad</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Shape 570"/>
        <p:cNvGrpSpPr/>
        <p:nvPr/>
      </p:nvGrpSpPr>
      <p:grpSpPr>
        <a:xfrm>
          <a:off x="0" y="0"/>
          <a:ext cx="0" cy="0"/>
          <a:chOff x="0" y="0"/>
          <a:chExt cx="0" cy="0"/>
        </a:xfrm>
      </p:grpSpPr>
      <p:sp>
        <p:nvSpPr>
          <p:cNvPr id="571" name="Shape 571"/>
          <p:cNvSpPr txBox="1">
            <a:spLocks noGrp="1"/>
          </p:cNvSpPr>
          <p:nvPr>
            <p:ph type="body" idx="4294967295"/>
          </p:nvPr>
        </p:nvSpPr>
        <p:spPr>
          <a:xfrm>
            <a:off x="788750" y="1151000"/>
            <a:ext cx="7741500" cy="2361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Font typeface="Arial"/>
              <a:buNone/>
            </a:pPr>
            <a:r>
              <a:rPr lang="en-US" sz="6600" b="1">
                <a:solidFill>
                  <a:schemeClr val="lt1"/>
                </a:solidFill>
              </a:rPr>
              <a:t>Conclusiones y aprendizajes</a:t>
            </a:r>
            <a:endParaRPr sz="6600" b="1" i="0" u="none" strike="noStrike" cap="none">
              <a:solidFill>
                <a:schemeClr val="lt1"/>
              </a:solidFill>
              <a:latin typeface="Century Gothic"/>
              <a:ea typeface="Century Gothic"/>
              <a:cs typeface="Century Gothic"/>
              <a:sym typeface="Century Gothic"/>
            </a:endParaRPr>
          </a:p>
        </p:txBody>
      </p:sp>
      <p:sp>
        <p:nvSpPr>
          <p:cNvPr id="572" name="Shape 572"/>
          <p:cNvSpPr txBox="1"/>
          <p:nvPr/>
        </p:nvSpPr>
        <p:spPr>
          <a:xfrm>
            <a:off x="1205587" y="4611925"/>
            <a:ext cx="7262700" cy="206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3200" b="0" i="0" u="none" strike="noStrike" cap="none">
                <a:solidFill>
                  <a:srgbClr val="FFFFFF"/>
                </a:solidFill>
                <a:latin typeface="Arial"/>
                <a:ea typeface="Arial"/>
                <a:cs typeface="Arial"/>
                <a:sym typeface="Arial"/>
              </a:rPr>
              <a:t>Conclusiones sobre la problemática (léase, “si alguien me preguntara qué me quedó de la actividad, esta sería una buena respuesta”)</a:t>
            </a:r>
            <a:endParaRPr>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descr="http://ctabuenosaires.org.ar/wp-content/uploads/2015/03/inundacion_laplata_0.jpg"/>
          <p:cNvPicPr preferRelativeResize="0"/>
          <p:nvPr/>
        </p:nvPicPr>
        <p:blipFill rotWithShape="1">
          <a:blip r:embed="rId3">
            <a:alphaModFix/>
          </a:blip>
          <a:srcRect/>
          <a:stretch/>
        </p:blipFill>
        <p:spPr>
          <a:xfrm>
            <a:off x="0" y="0"/>
            <a:ext cx="9267900" cy="6858000"/>
          </a:xfrm>
          <a:prstGeom prst="rect">
            <a:avLst/>
          </a:prstGeom>
          <a:noFill/>
          <a:ln>
            <a:noFill/>
          </a:ln>
        </p:spPr>
      </p:pic>
      <p:sp>
        <p:nvSpPr>
          <p:cNvPr id="578" name="Shape 578"/>
          <p:cNvSpPr txBox="1"/>
          <p:nvPr/>
        </p:nvSpPr>
        <p:spPr>
          <a:xfrm>
            <a:off x="2936875" y="566737"/>
            <a:ext cx="5808600" cy="2279700"/>
          </a:xfrm>
          <a:prstGeom prst="rect">
            <a:avLst/>
          </a:prstGeom>
          <a:solidFill>
            <a:schemeClr val="accent1"/>
          </a:solidFill>
          <a:ln w="12700" cap="flat" cmpd="sng">
            <a:solidFill>
              <a:srgbClr val="41719C"/>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79" name="Shape 579"/>
          <p:cNvSpPr txBox="1"/>
          <p:nvPr/>
        </p:nvSpPr>
        <p:spPr>
          <a:xfrm>
            <a:off x="2936875" y="592137"/>
            <a:ext cx="5808600" cy="224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2800" b="0" i="0" u="none" strike="noStrike" cap="none">
                <a:solidFill>
                  <a:srgbClr val="003366"/>
                </a:solidFill>
                <a:latin typeface="Arial"/>
                <a:ea typeface="Arial"/>
                <a:cs typeface="Arial"/>
                <a:sym typeface="Arial"/>
              </a:rPr>
              <a:t>Es necesaria y más barata la mitigación temprana del cambio climático, que pagar a futuro las consecuencias. </a:t>
            </a:r>
            <a:r>
              <a:rPr lang="en-US" sz="2800" b="1" i="0" u="none" strike="noStrike" cap="none">
                <a:solidFill>
                  <a:srgbClr val="003366"/>
                </a:solidFill>
                <a:latin typeface="Arial"/>
                <a:ea typeface="Arial"/>
                <a:cs typeface="Arial"/>
                <a:sym typeface="Arial"/>
              </a:rPr>
              <a:t>Es necesario empezar a actuar de inmediato. </a:t>
            </a:r>
            <a:endParaRPr/>
          </a:p>
        </p:txBody>
      </p:sp>
      <p:sp>
        <p:nvSpPr>
          <p:cNvPr id="580" name="Shape 580"/>
          <p:cNvSpPr txBox="1"/>
          <p:nvPr/>
        </p:nvSpPr>
        <p:spPr>
          <a:xfrm>
            <a:off x="5073650" y="4868862"/>
            <a:ext cx="2937000" cy="52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2800" b="1" i="0" u="none" strike="noStrike" cap="none">
                <a:solidFill>
                  <a:schemeClr val="lt1"/>
                </a:solidFill>
                <a:latin typeface="Arial"/>
                <a:ea typeface="Arial"/>
                <a:cs typeface="Arial"/>
                <a:sym typeface="Arial"/>
              </a:rPr>
              <a:t>La Plata, 2013</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Shape 585"/>
          <p:cNvPicPr preferRelativeResize="0"/>
          <p:nvPr/>
        </p:nvPicPr>
        <p:blipFill rotWithShape="1">
          <a:blip r:embed="rId3">
            <a:alphaModFix/>
          </a:blip>
          <a:srcRect/>
          <a:stretch/>
        </p:blipFill>
        <p:spPr>
          <a:xfrm>
            <a:off x="-323850" y="0"/>
            <a:ext cx="10209300" cy="6858000"/>
          </a:xfrm>
          <a:prstGeom prst="rect">
            <a:avLst/>
          </a:prstGeom>
          <a:noFill/>
          <a:ln>
            <a:noFill/>
          </a:ln>
        </p:spPr>
      </p:pic>
      <p:sp>
        <p:nvSpPr>
          <p:cNvPr id="586" name="Shape 586"/>
          <p:cNvSpPr txBox="1">
            <a:spLocks noGrp="1"/>
          </p:cNvSpPr>
          <p:nvPr>
            <p:ph type="title"/>
          </p:nvPr>
        </p:nvSpPr>
        <p:spPr>
          <a:xfrm>
            <a:off x="827087" y="260350"/>
            <a:ext cx="8132700" cy="2376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3366"/>
              </a:buClr>
              <a:buFont typeface="Arial"/>
              <a:buNone/>
            </a:pPr>
            <a:r>
              <a:rPr lang="en-US" sz="4400" b="0" i="0" u="none" strike="noStrike" cap="none">
                <a:solidFill>
                  <a:srgbClr val="003366"/>
                </a:solidFill>
                <a:latin typeface="Arial"/>
                <a:ea typeface="Arial"/>
                <a:cs typeface="Arial"/>
                <a:sym typeface="Arial"/>
              </a:rPr>
              <a:t>Es indispensable una reducción </a:t>
            </a:r>
            <a:r>
              <a:rPr lang="en-US" sz="4400" b="1" i="0" u="none" strike="noStrike" cap="none">
                <a:solidFill>
                  <a:srgbClr val="003366"/>
                </a:solidFill>
                <a:latin typeface="Arial"/>
                <a:ea typeface="Arial"/>
                <a:cs typeface="Arial"/>
                <a:sym typeface="Arial"/>
              </a:rPr>
              <a:t>del 80% </a:t>
            </a:r>
            <a:r>
              <a:rPr lang="en-US" sz="4400" b="0" i="0" u="none" strike="noStrike" cap="none">
                <a:solidFill>
                  <a:srgbClr val="003366"/>
                </a:solidFill>
                <a:latin typeface="Arial"/>
                <a:ea typeface="Arial"/>
                <a:cs typeface="Arial"/>
                <a:sym typeface="Arial"/>
              </a:rPr>
              <a:t>de las emisiones de CO2 y GEI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Shape 591" descr="https://seccionespanola.files.wordpress.com/2013/09/bc3a9nc3a9volat.jpg"/>
          <p:cNvPicPr preferRelativeResize="0"/>
          <p:nvPr/>
        </p:nvPicPr>
        <p:blipFill rotWithShape="1">
          <a:blip r:embed="rId3">
            <a:alphaModFix/>
          </a:blip>
          <a:srcRect/>
          <a:stretch/>
        </p:blipFill>
        <p:spPr>
          <a:xfrm>
            <a:off x="0" y="3171825"/>
            <a:ext cx="9144000" cy="3686100"/>
          </a:xfrm>
          <a:prstGeom prst="rect">
            <a:avLst/>
          </a:prstGeom>
          <a:noFill/>
          <a:ln>
            <a:noFill/>
          </a:ln>
        </p:spPr>
      </p:pic>
      <p:sp>
        <p:nvSpPr>
          <p:cNvPr id="592" name="Shape 592"/>
          <p:cNvSpPr txBox="1"/>
          <p:nvPr/>
        </p:nvSpPr>
        <p:spPr>
          <a:xfrm>
            <a:off x="760412" y="600075"/>
            <a:ext cx="8139000" cy="255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4000" b="1" i="0" u="none" strike="noStrike" cap="none">
                <a:solidFill>
                  <a:srgbClr val="003366"/>
                </a:solidFill>
                <a:latin typeface="Arial"/>
                <a:ea typeface="Arial"/>
                <a:cs typeface="Arial"/>
                <a:sym typeface="Arial"/>
              </a:rPr>
              <a:t>Todos</a:t>
            </a:r>
            <a:r>
              <a:rPr lang="en-US" sz="4000" b="0" i="0" u="none" strike="noStrike" cap="none">
                <a:solidFill>
                  <a:srgbClr val="003366"/>
                </a:solidFill>
                <a:latin typeface="Arial"/>
                <a:ea typeface="Arial"/>
                <a:cs typeface="Arial"/>
                <a:sym typeface="Arial"/>
              </a:rPr>
              <a:t> los países deben colaborar reduciendo sus emisiones y adoptando energías</a:t>
            </a:r>
            <a:r>
              <a:rPr lang="en-US" sz="4000" b="1" i="0" u="none" strike="noStrike" cap="none">
                <a:solidFill>
                  <a:srgbClr val="003366"/>
                </a:solidFill>
                <a:latin typeface="Arial"/>
                <a:ea typeface="Arial"/>
                <a:cs typeface="Arial"/>
                <a:sym typeface="Arial"/>
              </a:rPr>
              <a:t> </a:t>
            </a:r>
            <a:r>
              <a:rPr lang="en-US" sz="4000" b="0" i="0" u="none" strike="noStrike" cap="none">
                <a:solidFill>
                  <a:srgbClr val="003366"/>
                </a:solidFill>
                <a:latin typeface="Arial"/>
                <a:ea typeface="Arial"/>
                <a:cs typeface="Arial"/>
                <a:sym typeface="Arial"/>
              </a:rPr>
              <a:t>limpias</a:t>
            </a:r>
            <a:r>
              <a:rPr lang="en-US" sz="4000" b="1" i="0" u="none" strike="noStrike" cap="none">
                <a:solidFill>
                  <a:srgbClr val="003366"/>
                </a:solidFill>
                <a:latin typeface="Arial"/>
                <a:ea typeface="Arial"/>
                <a:cs typeface="Arial"/>
                <a:sym typeface="Arial"/>
              </a:rPr>
              <a:t> </a:t>
            </a:r>
            <a:r>
              <a:rPr lang="en-US" sz="4000" b="0" i="0" u="none" strike="noStrike" cap="none">
                <a:solidFill>
                  <a:srgbClr val="003366"/>
                </a:solidFill>
                <a:latin typeface="Arial"/>
                <a:ea typeface="Arial"/>
                <a:cs typeface="Arial"/>
                <a:sym typeface="Arial"/>
              </a:rPr>
              <a:t>y sustentables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Shape 597" descr="http://thumbs.dreamstime.com/z/hombre-grande-que-da-ayuda-el-peque%C3%B1o-18593008.jpg"/>
          <p:cNvPicPr preferRelativeResize="0"/>
          <p:nvPr/>
        </p:nvPicPr>
        <p:blipFill rotWithShape="1">
          <a:blip r:embed="rId3">
            <a:alphaModFix/>
          </a:blip>
          <a:srcRect b="8491"/>
          <a:stretch/>
        </p:blipFill>
        <p:spPr>
          <a:xfrm>
            <a:off x="0" y="0"/>
            <a:ext cx="9144000" cy="6851700"/>
          </a:xfrm>
          <a:prstGeom prst="rect">
            <a:avLst/>
          </a:prstGeom>
          <a:noFill/>
          <a:ln>
            <a:noFill/>
          </a:ln>
        </p:spPr>
      </p:pic>
      <p:sp>
        <p:nvSpPr>
          <p:cNvPr id="598" name="Shape 598"/>
          <p:cNvSpPr txBox="1"/>
          <p:nvPr/>
        </p:nvSpPr>
        <p:spPr>
          <a:xfrm>
            <a:off x="276225" y="230187"/>
            <a:ext cx="3252900" cy="369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2600" b="0" i="0" u="none" strike="noStrike" cap="none">
                <a:solidFill>
                  <a:srgbClr val="003366"/>
                </a:solidFill>
                <a:latin typeface="Arial"/>
                <a:ea typeface="Arial"/>
                <a:cs typeface="Arial"/>
                <a:sym typeface="Arial"/>
              </a:rPr>
              <a:t>Un importante punto de apalancamiento es que los países </a:t>
            </a:r>
            <a:r>
              <a:rPr lang="en-US" sz="2600">
                <a:solidFill>
                  <a:srgbClr val="003366"/>
                </a:solidFill>
              </a:rPr>
              <a:t>más</a:t>
            </a:r>
            <a:r>
              <a:rPr lang="en-US" sz="2600" b="0" i="0" u="none" strike="noStrike" cap="none">
                <a:solidFill>
                  <a:srgbClr val="003366"/>
                </a:solidFill>
                <a:latin typeface="Arial"/>
                <a:ea typeface="Arial"/>
                <a:cs typeface="Arial"/>
                <a:sym typeface="Arial"/>
              </a:rPr>
              <a:t> desarrollados ayuden a los </a:t>
            </a:r>
            <a:r>
              <a:rPr lang="en-US" sz="2600">
                <a:solidFill>
                  <a:srgbClr val="003366"/>
                </a:solidFill>
              </a:rPr>
              <a:t>más</a:t>
            </a:r>
            <a:r>
              <a:rPr lang="en-US" sz="2600" b="0" i="0" u="none" strike="noStrike" cap="none">
                <a:solidFill>
                  <a:srgbClr val="003366"/>
                </a:solidFill>
                <a:latin typeface="Arial"/>
                <a:ea typeface="Arial"/>
                <a:cs typeface="Arial"/>
                <a:sym typeface="Arial"/>
              </a:rPr>
              <a:t> pobres para el cambio a las energías limpias y sustentables.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p:nvPr/>
        </p:nvSpPr>
        <p:spPr>
          <a:xfrm>
            <a:off x="282575" y="2601912"/>
            <a:ext cx="8732700" cy="7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4400" b="1" i="0" u="none" strike="noStrike" cap="none">
                <a:solidFill>
                  <a:srgbClr val="003366"/>
                </a:solidFill>
                <a:latin typeface="Arial"/>
                <a:ea typeface="Arial"/>
                <a:cs typeface="Arial"/>
                <a:sym typeface="Arial"/>
              </a:rPr>
              <a:t>¡Muchas gracias por su tiempo!</a:t>
            </a:r>
            <a:endParaRPr/>
          </a:p>
        </p:txBody>
      </p:sp>
      <p:sp>
        <p:nvSpPr>
          <p:cNvPr id="604" name="Shape 604"/>
          <p:cNvSpPr txBox="1"/>
          <p:nvPr/>
        </p:nvSpPr>
        <p:spPr>
          <a:xfrm>
            <a:off x="2292350" y="5514975"/>
            <a:ext cx="67230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66"/>
              </a:buClr>
              <a:buFont typeface="Arial"/>
              <a:buNone/>
            </a:pPr>
            <a:r>
              <a:rPr lang="en-US" sz="2800" b="0" i="1" u="none" strike="noStrike" cap="none">
                <a:solidFill>
                  <a:srgbClr val="003366"/>
                </a:solidFill>
                <a:latin typeface="Arial"/>
                <a:ea typeface="Arial"/>
                <a:cs typeface="Arial"/>
                <a:sym typeface="Arial"/>
              </a:rPr>
              <a:t>"La Tierra no la heredamos de nuestros padres, nos la prestaron nuestros hijos"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p:nvPr/>
        </p:nvSpPr>
        <p:spPr>
          <a:xfrm>
            <a:off x="2560637" y="2514600"/>
            <a:ext cx="3732300" cy="11001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Font typeface="Times New Roman"/>
              <a:buNone/>
            </a:pPr>
            <a:r>
              <a:rPr lang="en-US" sz="6600" b="1" i="0" u="none" strike="noStrike" cap="none">
                <a:solidFill>
                  <a:srgbClr val="000000"/>
                </a:solidFill>
                <a:latin typeface="Times New Roman"/>
                <a:ea typeface="Times New Roman"/>
                <a:cs typeface="Times New Roman"/>
                <a:sym typeface="Times New Roman"/>
              </a:rPr>
              <a:t>Backup</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628650" y="671512"/>
            <a:ext cx="7886700" cy="6238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14C8A"/>
              </a:buClr>
              <a:buFont typeface="Century Gothic"/>
              <a:buNone/>
            </a:pPr>
            <a:r>
              <a:rPr lang="en-US" sz="3200" b="0" i="0" u="none" strike="noStrike" cap="none">
                <a:solidFill>
                  <a:srgbClr val="114C8A"/>
                </a:solidFill>
                <a:latin typeface="Century Gothic"/>
                <a:ea typeface="Century Gothic"/>
                <a:cs typeface="Century Gothic"/>
                <a:sym typeface="Century Gothic"/>
              </a:rPr>
              <a:t>6-Region</a:t>
            </a:r>
            <a:r>
              <a:rPr lang="en-US"/>
              <a:t>es</a:t>
            </a:r>
            <a:r>
              <a:rPr lang="en-US" sz="3200" b="0" i="0" u="none" strike="noStrike" cap="none">
                <a:solidFill>
                  <a:srgbClr val="27A9E1"/>
                </a:solidFill>
                <a:latin typeface="Century Gothic"/>
                <a:ea typeface="Century Gothic"/>
                <a:cs typeface="Century Gothic"/>
                <a:sym typeface="Century Gothic"/>
              </a:rPr>
              <a:t> </a:t>
            </a:r>
            <a:endParaRPr sz="3200" b="0" i="0" u="none" strike="noStrike" cap="none">
              <a:solidFill>
                <a:srgbClr val="114C8A"/>
              </a:solidFill>
              <a:latin typeface="Century Gothic"/>
              <a:ea typeface="Century Gothic"/>
              <a:cs typeface="Century Gothic"/>
              <a:sym typeface="Century Gothic"/>
            </a:endParaRPr>
          </a:p>
        </p:txBody>
      </p:sp>
      <p:sp>
        <p:nvSpPr>
          <p:cNvPr id="173" name="Shape 173"/>
          <p:cNvSpPr txBox="1">
            <a:spLocks noGrp="1"/>
          </p:cNvSpPr>
          <p:nvPr>
            <p:ph type="body" idx="1"/>
          </p:nvPr>
        </p:nvSpPr>
        <p:spPr>
          <a:xfrm>
            <a:off x="607414" y="1447800"/>
            <a:ext cx="7886700" cy="48768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114C8A"/>
              </a:buClr>
              <a:buSzPts val="2400"/>
              <a:buFont typeface="Calibri"/>
              <a:buAutoNum type="arabicPeriod"/>
            </a:pPr>
            <a:r>
              <a:rPr lang="en-US"/>
              <a:t>Estados Unidos</a:t>
            </a:r>
            <a:endParaRPr/>
          </a:p>
          <a:p>
            <a:pPr marL="457200" marR="0" lvl="0" indent="-457200" algn="l" rtl="0">
              <a:lnSpc>
                <a:spcPct val="100000"/>
              </a:lnSpc>
              <a:spcBef>
                <a:spcPts val="1000"/>
              </a:spcBef>
              <a:spcAft>
                <a:spcPts val="0"/>
              </a:spcAft>
              <a:buClr>
                <a:srgbClr val="114C8A"/>
              </a:buClr>
              <a:buSzPts val="2400"/>
              <a:buFont typeface="Calibri"/>
              <a:buAutoNum type="arabicPeriod"/>
            </a:pPr>
            <a:r>
              <a:rPr lang="en-US" sz="2400" b="0" i="0" u="none" strike="noStrike" cap="none">
                <a:solidFill>
                  <a:srgbClr val="114C8A"/>
                </a:solidFill>
                <a:latin typeface="Century Gothic"/>
                <a:ea typeface="Century Gothic"/>
                <a:cs typeface="Century Gothic"/>
                <a:sym typeface="Century Gothic"/>
              </a:rPr>
              <a:t>Uni</a:t>
            </a:r>
            <a:r>
              <a:rPr lang="en-US"/>
              <a:t>ó</a:t>
            </a:r>
            <a:r>
              <a:rPr lang="en-US" sz="2400" b="0" i="0" u="none" strike="noStrike" cap="none">
                <a:solidFill>
                  <a:srgbClr val="114C8A"/>
                </a:solidFill>
                <a:latin typeface="Century Gothic"/>
                <a:ea typeface="Century Gothic"/>
                <a:cs typeface="Century Gothic"/>
                <a:sym typeface="Century Gothic"/>
              </a:rPr>
              <a:t>n Europea</a:t>
            </a:r>
            <a:endParaRPr/>
          </a:p>
          <a:p>
            <a:pPr marL="457200" marR="0" lvl="0" indent="-457200" algn="l" rtl="0">
              <a:lnSpc>
                <a:spcPct val="100000"/>
              </a:lnSpc>
              <a:spcBef>
                <a:spcPts val="1000"/>
              </a:spcBef>
              <a:spcAft>
                <a:spcPts val="0"/>
              </a:spcAft>
              <a:buClr>
                <a:srgbClr val="114C8A"/>
              </a:buClr>
              <a:buSzPts val="2400"/>
              <a:buFont typeface="Calibri"/>
              <a:buAutoNum type="arabicPeriod"/>
            </a:pPr>
            <a:r>
              <a:rPr lang="en-US"/>
              <a:t>Otros países d</a:t>
            </a:r>
            <a:r>
              <a:rPr lang="en-US" sz="2400" b="0" i="0" u="none" strike="noStrike" cap="none">
                <a:solidFill>
                  <a:srgbClr val="114C8A"/>
                </a:solidFill>
                <a:latin typeface="Century Gothic"/>
                <a:ea typeface="Century Gothic"/>
                <a:cs typeface="Century Gothic"/>
                <a:sym typeface="Century Gothic"/>
              </a:rPr>
              <a:t>e</a:t>
            </a:r>
            <a:r>
              <a:rPr lang="en-US"/>
              <a:t>sarrollados</a:t>
            </a:r>
            <a:endParaRPr/>
          </a:p>
          <a:p>
            <a:pPr marL="457200" marR="0" lvl="1" indent="0" algn="l" rtl="0">
              <a:lnSpc>
                <a:spcPct val="100000"/>
              </a:lnSpc>
              <a:spcBef>
                <a:spcPts val="500"/>
              </a:spcBef>
              <a:spcAft>
                <a:spcPts val="0"/>
              </a:spcAft>
              <a:buClr>
                <a:schemeClr val="dk1"/>
              </a:buClr>
              <a:buFont typeface="Calibri"/>
              <a:buNone/>
            </a:pPr>
            <a:r>
              <a:rPr lang="en-US" sz="2000" b="0" i="0" u="none" strike="noStrike" cap="none">
                <a:solidFill>
                  <a:schemeClr val="dk1"/>
                </a:solidFill>
                <a:latin typeface="Century Gothic"/>
                <a:ea typeface="Century Gothic"/>
                <a:cs typeface="Century Gothic"/>
                <a:sym typeface="Century Gothic"/>
              </a:rPr>
              <a:t>Australia, </a:t>
            </a:r>
            <a:r>
              <a:rPr lang="en-US" sz="2000"/>
              <a:t>Canadá</a:t>
            </a:r>
            <a:r>
              <a:rPr lang="en-US" sz="2000" b="0" i="0" u="none" strike="noStrike" cap="none">
                <a:solidFill>
                  <a:schemeClr val="dk1"/>
                </a:solidFill>
                <a:latin typeface="Century Gothic"/>
                <a:ea typeface="Century Gothic"/>
                <a:cs typeface="Century Gothic"/>
                <a:sym typeface="Century Gothic"/>
              </a:rPr>
              <a:t>, </a:t>
            </a:r>
            <a:r>
              <a:rPr lang="en-US" sz="2000"/>
              <a:t>Japón</a:t>
            </a:r>
            <a:r>
              <a:rPr lang="en-US" sz="2000" b="0" i="0" u="none" strike="noStrike" cap="none">
                <a:solidFill>
                  <a:schemeClr val="dk1"/>
                </a:solidFill>
                <a:latin typeface="Century Gothic"/>
                <a:ea typeface="Century Gothic"/>
                <a:cs typeface="Century Gothic"/>
                <a:sym typeface="Century Gothic"/>
              </a:rPr>
              <a:t>, N</a:t>
            </a:r>
            <a:r>
              <a:rPr lang="en-US" sz="2000"/>
              <a:t>ueva </a:t>
            </a:r>
            <a:r>
              <a:rPr lang="en-US" sz="2000" b="0" i="0" u="none" strike="noStrike" cap="none">
                <a:solidFill>
                  <a:schemeClr val="dk1"/>
                </a:solidFill>
                <a:latin typeface="Century Gothic"/>
                <a:ea typeface="Century Gothic"/>
                <a:cs typeface="Century Gothic"/>
                <a:sym typeface="Century Gothic"/>
              </a:rPr>
              <a:t>Zelandia, Rusia, </a:t>
            </a:r>
            <a:r>
              <a:rPr lang="en-US" sz="2000"/>
              <a:t>Corea del Sur</a:t>
            </a:r>
            <a:r>
              <a:rPr lang="en-US" sz="2000" b="0" i="0" u="none" strike="noStrike" cap="none">
                <a:solidFill>
                  <a:schemeClr val="dk1"/>
                </a:solidFill>
                <a:latin typeface="Century Gothic"/>
                <a:ea typeface="Century Gothic"/>
                <a:cs typeface="Century Gothic"/>
                <a:sym typeface="Century Gothic"/>
              </a:rPr>
              <a:t>, </a:t>
            </a:r>
            <a:r>
              <a:rPr lang="en-US" sz="2000"/>
              <a:t>antiguos miembros de la URSS, y países del este europeo.</a:t>
            </a:r>
            <a:endParaRPr/>
          </a:p>
          <a:p>
            <a:pPr marL="457200" marR="0" lvl="0" indent="-457200" algn="l" rtl="0">
              <a:lnSpc>
                <a:spcPct val="100000"/>
              </a:lnSpc>
              <a:spcBef>
                <a:spcPts val="1000"/>
              </a:spcBef>
              <a:spcAft>
                <a:spcPts val="0"/>
              </a:spcAft>
              <a:buClr>
                <a:srgbClr val="114C8A"/>
              </a:buClr>
              <a:buSzPts val="2400"/>
              <a:buFont typeface="Calibri"/>
              <a:buAutoNum type="arabicPeriod"/>
            </a:pPr>
            <a:r>
              <a:rPr lang="en-US" sz="2400" b="0" i="0" u="none" strike="noStrike" cap="none">
                <a:solidFill>
                  <a:srgbClr val="114C8A"/>
                </a:solidFill>
                <a:latin typeface="Century Gothic"/>
                <a:ea typeface="Century Gothic"/>
                <a:cs typeface="Century Gothic"/>
                <a:sym typeface="Century Gothic"/>
              </a:rPr>
              <a:t>China</a:t>
            </a:r>
            <a:endParaRPr/>
          </a:p>
          <a:p>
            <a:pPr marL="457200" marR="0" lvl="0" indent="-457200" algn="l" rtl="0">
              <a:lnSpc>
                <a:spcPct val="100000"/>
              </a:lnSpc>
              <a:spcBef>
                <a:spcPts val="1000"/>
              </a:spcBef>
              <a:spcAft>
                <a:spcPts val="0"/>
              </a:spcAft>
              <a:buClr>
                <a:srgbClr val="114C8A"/>
              </a:buClr>
              <a:buSzPts val="2400"/>
              <a:buFont typeface="Calibri"/>
              <a:buAutoNum type="arabicPeriod"/>
            </a:pPr>
            <a:r>
              <a:rPr lang="en-US" sz="2400" b="0" i="0" u="none" strike="noStrike" cap="none">
                <a:solidFill>
                  <a:srgbClr val="114C8A"/>
                </a:solidFill>
                <a:latin typeface="Century Gothic"/>
                <a:ea typeface="Century Gothic"/>
                <a:cs typeface="Century Gothic"/>
                <a:sym typeface="Century Gothic"/>
              </a:rPr>
              <a:t>India</a:t>
            </a:r>
            <a:endParaRPr/>
          </a:p>
          <a:p>
            <a:pPr marL="457200" marR="0" lvl="0" indent="-457200" algn="l" rtl="0">
              <a:lnSpc>
                <a:spcPct val="100000"/>
              </a:lnSpc>
              <a:spcBef>
                <a:spcPts val="1000"/>
              </a:spcBef>
              <a:spcAft>
                <a:spcPts val="0"/>
              </a:spcAft>
              <a:buClr>
                <a:srgbClr val="114C8A"/>
              </a:buClr>
              <a:buSzPts val="2400"/>
              <a:buFont typeface="Calibri"/>
              <a:buAutoNum type="arabicPeriod"/>
            </a:pPr>
            <a:r>
              <a:rPr lang="en-US"/>
              <a:t>Otros países en desarrollo</a:t>
            </a:r>
            <a:endParaRPr/>
          </a:p>
          <a:p>
            <a:pPr marL="457200" marR="0" lvl="1" indent="0" algn="l" rtl="0">
              <a:lnSpc>
                <a:spcPct val="100000"/>
              </a:lnSpc>
              <a:spcBef>
                <a:spcPts val="500"/>
              </a:spcBef>
              <a:spcAft>
                <a:spcPts val="0"/>
              </a:spcAft>
              <a:buClr>
                <a:schemeClr val="dk1"/>
              </a:buClr>
              <a:buFont typeface="Calibri"/>
              <a:buNone/>
            </a:pPr>
            <a:r>
              <a:rPr lang="en-US" sz="2000"/>
              <a:t>África</a:t>
            </a:r>
            <a:r>
              <a:rPr lang="en-US" sz="2000" b="0" i="0" u="none" strike="noStrike" cap="none">
                <a:solidFill>
                  <a:schemeClr val="dk1"/>
                </a:solidFill>
                <a:latin typeface="Century Gothic"/>
                <a:ea typeface="Century Gothic"/>
                <a:cs typeface="Century Gothic"/>
                <a:sym typeface="Century Gothic"/>
              </a:rPr>
              <a:t>, </a:t>
            </a:r>
            <a:r>
              <a:rPr lang="en-US" sz="2000"/>
              <a:t>América</a:t>
            </a:r>
            <a:r>
              <a:rPr lang="en-US" sz="2000" b="0" i="0" u="none" strike="noStrike" cap="none">
                <a:solidFill>
                  <a:schemeClr val="dk1"/>
                </a:solidFill>
                <a:latin typeface="Century Gothic"/>
                <a:ea typeface="Century Gothic"/>
                <a:cs typeface="Century Gothic"/>
                <a:sym typeface="Century Gothic"/>
              </a:rPr>
              <a:t> Central y del Sur, </a:t>
            </a:r>
            <a:r>
              <a:rPr lang="en-US" sz="2000"/>
              <a:t>Sur y Sudeste Asiático, el Sur y Sudeste asiático, la mayor parte del extremo oriente, y las pequenias naciones insulares.</a:t>
            </a:r>
            <a:r>
              <a:rPr lang="en-US" sz="2000" b="0" i="0" u="none" strike="noStrike" cap="none">
                <a:solidFill>
                  <a:schemeClr val="dk1"/>
                </a:solidFill>
                <a:latin typeface="Century Gothic"/>
                <a:ea typeface="Century Gothic"/>
                <a:cs typeface="Century Gothic"/>
                <a:sym typeface="Century Gothic"/>
              </a:rPr>
              <a:t> </a:t>
            </a:r>
            <a:endParaRPr sz="2000" b="1" i="0" u="none" strike="noStrike" cap="none">
              <a:solidFill>
                <a:schemeClr val="dk1"/>
              </a:solidFill>
              <a:latin typeface="Century Gothic"/>
              <a:ea typeface="Century Gothic"/>
              <a:cs typeface="Century Gothic"/>
              <a:sym typeface="Century Gothic"/>
            </a:endParaRPr>
          </a:p>
          <a:p>
            <a:pPr marL="457200" marR="0" lvl="0" indent="-304800" algn="l" rtl="0">
              <a:lnSpc>
                <a:spcPct val="100000"/>
              </a:lnSpc>
              <a:spcBef>
                <a:spcPts val="1000"/>
              </a:spcBef>
              <a:spcAft>
                <a:spcPts val="0"/>
              </a:spcAft>
              <a:buClr>
                <a:srgbClr val="114C8A"/>
              </a:buClr>
              <a:buSzPts val="2400"/>
              <a:buFont typeface="Calibri"/>
              <a:buNone/>
            </a:pPr>
            <a:endParaRPr sz="2400" b="0" i="0" u="none" strike="noStrike" cap="none">
              <a:solidFill>
                <a:srgbClr val="114C8A"/>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txBox="1">
            <a:spLocks noGrp="1"/>
          </p:cNvSpPr>
          <p:nvPr>
            <p:ph type="body" idx="1"/>
          </p:nvPr>
        </p:nvSpPr>
        <p:spPr>
          <a:xfrm>
            <a:off x="628650" y="1752600"/>
            <a:ext cx="7886700" cy="4495800"/>
          </a:xfrm>
          <a:prstGeom prst="rect">
            <a:avLst/>
          </a:prstGeom>
          <a:noFill/>
          <a:ln>
            <a:noFill/>
          </a:ln>
        </p:spPr>
        <p:txBody>
          <a:bodyPr spcFirstLastPara="1" wrap="square" lIns="91425" tIns="45700" rIns="91425" bIns="45700" anchor="ctr" anchorCtr="0">
            <a:noAutofit/>
          </a:bodyPr>
          <a:lstStyle/>
          <a:p>
            <a:pPr marL="457200" marR="0" lvl="0" indent="-457200" algn="l" rtl="0">
              <a:lnSpc>
                <a:spcPct val="200000"/>
              </a:lnSpc>
              <a:spcBef>
                <a:spcPts val="0"/>
              </a:spcBef>
              <a:spcAft>
                <a:spcPts val="0"/>
              </a:spcAft>
              <a:buClr>
                <a:schemeClr val="dk1"/>
              </a:buClr>
              <a:buSzPts val="2400"/>
              <a:buFont typeface="Noto Sans Symbols"/>
              <a:buChar char="❖"/>
            </a:pPr>
            <a:r>
              <a:rPr lang="en-US" b="1">
                <a:solidFill>
                  <a:schemeClr val="dk1"/>
                </a:solidFill>
              </a:rPr>
              <a:t>¿Cómo te sentís?</a:t>
            </a:r>
            <a:r>
              <a:rPr lang="en-US" sz="2400" b="1" i="0" u="none" strike="noStrike" cap="none">
                <a:solidFill>
                  <a:schemeClr val="dk1"/>
                </a:solidFill>
                <a:latin typeface="Century Gothic"/>
                <a:ea typeface="Century Gothic"/>
                <a:cs typeface="Century Gothic"/>
                <a:sym typeface="Century Gothic"/>
              </a:rPr>
              <a:t> </a:t>
            </a:r>
            <a:endParaRPr sz="2400" b="1"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body" idx="1"/>
          </p:nvPr>
        </p:nvSpPr>
        <p:spPr>
          <a:xfrm>
            <a:off x="628650" y="1752600"/>
            <a:ext cx="7886700" cy="4495800"/>
          </a:xfrm>
          <a:prstGeom prst="rect">
            <a:avLst/>
          </a:prstGeom>
          <a:noFill/>
          <a:ln>
            <a:noFill/>
          </a:ln>
        </p:spPr>
        <p:txBody>
          <a:bodyPr spcFirstLastPara="1" wrap="square" lIns="91425" tIns="45700" rIns="91425" bIns="45700" anchor="ctr" anchorCtr="0">
            <a:noAutofit/>
          </a:bodyPr>
          <a:lstStyle/>
          <a:p>
            <a:pPr marL="457200" marR="0" lvl="0" indent="-457200" algn="l" rtl="0">
              <a:lnSpc>
                <a:spcPct val="90000"/>
              </a:lnSpc>
              <a:spcBef>
                <a:spcPts val="0"/>
              </a:spcBef>
              <a:spcAft>
                <a:spcPts val="0"/>
              </a:spcAft>
              <a:buClr>
                <a:schemeClr val="dk1"/>
              </a:buClr>
              <a:buSzPts val="2400"/>
              <a:buFont typeface="Noto Sans Symbols"/>
              <a:buChar char="❖"/>
            </a:pPr>
            <a:r>
              <a:rPr lang="en-US" b="1">
                <a:solidFill>
                  <a:schemeClr val="dk1"/>
                </a:solidFill>
              </a:rPr>
              <a:t>¿Qué aprendiste</a:t>
            </a:r>
            <a:r>
              <a:rPr lang="en-US" sz="2400" b="1" i="0" u="none" strike="noStrike" cap="none">
                <a:solidFill>
                  <a:schemeClr val="dk1"/>
                </a:solidFill>
                <a:latin typeface="Century Gothic"/>
                <a:ea typeface="Century Gothic"/>
                <a:cs typeface="Century Gothic"/>
                <a:sym typeface="Century Gothic"/>
              </a:rPr>
              <a:t>? </a:t>
            </a:r>
            <a:endParaRPr sz="2400" b="1"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628650" y="1752600"/>
            <a:ext cx="7886700" cy="4495800"/>
          </a:xfrm>
          <a:prstGeom prst="rect">
            <a:avLst/>
          </a:prstGeom>
          <a:noFill/>
          <a:ln>
            <a:noFill/>
          </a:ln>
        </p:spPr>
        <p:txBody>
          <a:bodyPr spcFirstLastPara="1" wrap="square" lIns="91425" tIns="45700" rIns="91425" bIns="45700" anchor="ctr" anchorCtr="0">
            <a:noAutofit/>
          </a:bodyPr>
          <a:lstStyle/>
          <a:p>
            <a:pPr marL="457200" marR="0" lvl="0" indent="-457200" algn="just" rtl="0">
              <a:lnSpc>
                <a:spcPct val="150000"/>
              </a:lnSpc>
              <a:spcBef>
                <a:spcPts val="0"/>
              </a:spcBef>
              <a:spcAft>
                <a:spcPts val="0"/>
              </a:spcAft>
              <a:buClr>
                <a:schemeClr val="dk1"/>
              </a:buClr>
              <a:buSzPts val="2400"/>
              <a:buFont typeface="Noto Sans Symbols"/>
              <a:buChar char="❖"/>
            </a:pPr>
            <a:r>
              <a:rPr lang="en-US" b="1">
                <a:solidFill>
                  <a:schemeClr val="dk1"/>
                </a:solidFill>
              </a:rPr>
              <a:t>Dado cómo te sentís y lo que aprendiste, ¿Qué acciones pensás llevar a cabo</a:t>
            </a:r>
            <a:r>
              <a:rPr lang="en-US" sz="2400" b="1" i="0" u="none" strike="noStrike" cap="none">
                <a:solidFill>
                  <a:schemeClr val="dk1"/>
                </a:solidFill>
                <a:latin typeface="Century Gothic"/>
                <a:ea typeface="Century Gothic"/>
                <a:cs typeface="Century Gothic"/>
                <a:sym typeface="Century Gothic"/>
              </a:rPr>
              <a:t>?</a:t>
            </a:r>
            <a:endParaRPr/>
          </a:p>
          <a:p>
            <a:pPr marL="0" marR="0" lvl="0" indent="0" algn="just" rtl="0">
              <a:lnSpc>
                <a:spcPct val="90000"/>
              </a:lnSpc>
              <a:spcBef>
                <a:spcPts val="1000"/>
              </a:spcBef>
              <a:spcAft>
                <a:spcPts val="0"/>
              </a:spcAft>
              <a:buClr>
                <a:srgbClr val="114C8A"/>
              </a:buClr>
              <a:buFont typeface="Calibri"/>
              <a:buNone/>
            </a:pPr>
            <a:endParaRPr sz="24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body" idx="1"/>
          </p:nvPr>
        </p:nvSpPr>
        <p:spPr>
          <a:xfrm>
            <a:off x="628650" y="1752600"/>
            <a:ext cx="7886700" cy="4495800"/>
          </a:xfrm>
          <a:prstGeom prst="rect">
            <a:avLst/>
          </a:prstGeom>
          <a:noFill/>
          <a:ln>
            <a:noFill/>
          </a:ln>
        </p:spPr>
        <p:txBody>
          <a:bodyPr spcFirstLastPara="1" wrap="square" lIns="91425" tIns="45700" rIns="91425" bIns="45700" anchor="ctr" anchorCtr="0">
            <a:noAutofit/>
          </a:bodyPr>
          <a:lstStyle/>
          <a:p>
            <a:pPr marL="457200" marR="0" lvl="0" indent="-457200" algn="just" rtl="0">
              <a:lnSpc>
                <a:spcPct val="200000"/>
              </a:lnSpc>
              <a:spcBef>
                <a:spcPts val="0"/>
              </a:spcBef>
              <a:spcAft>
                <a:spcPts val="0"/>
              </a:spcAft>
              <a:buClr>
                <a:schemeClr val="dk1"/>
              </a:buClr>
              <a:buSzPts val="2400"/>
              <a:buFont typeface="Noto Sans Symbols"/>
              <a:buChar char="❖"/>
            </a:pPr>
            <a:r>
              <a:rPr lang="en-US" b="1">
                <a:solidFill>
                  <a:schemeClr val="dk1"/>
                </a:solidFill>
              </a:rPr>
              <a:t>¿Hay alguna situación que te resulte un impedimento para tomar acción contra el cambio climático</a:t>
            </a:r>
            <a:r>
              <a:rPr lang="en-US" sz="2400" b="1" i="0" u="none" strike="noStrike" cap="none">
                <a:solidFill>
                  <a:schemeClr val="dk1"/>
                </a:solidFill>
                <a:latin typeface="Century Gothic"/>
                <a:ea typeface="Century Gothic"/>
                <a:cs typeface="Century Gothic"/>
                <a:sym typeface="Century Gothic"/>
              </a:rPr>
              <a:t>?</a:t>
            </a:r>
            <a:endParaRPr sz="2400" b="1"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Shape 636"/>
        <p:cNvGrpSpPr/>
        <p:nvPr/>
      </p:nvGrpSpPr>
      <p:grpSpPr>
        <a:xfrm>
          <a:off x="0" y="0"/>
          <a:ext cx="0" cy="0"/>
          <a:chOff x="0" y="0"/>
          <a:chExt cx="0" cy="0"/>
        </a:xfrm>
      </p:grpSpPr>
      <p:sp>
        <p:nvSpPr>
          <p:cNvPr id="637" name="Shape 637"/>
          <p:cNvSpPr txBox="1"/>
          <p:nvPr/>
        </p:nvSpPr>
        <p:spPr>
          <a:xfrm>
            <a:off x="414254" y="4552890"/>
            <a:ext cx="8424946"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Para mayor información o para liderar el ejercicio, contactá:</a:t>
            </a:r>
            <a:endParaRPr/>
          </a:p>
        </p:txBody>
      </p:sp>
      <p:pic>
        <p:nvPicPr>
          <p:cNvPr id="638" name="Shape 638"/>
          <p:cNvPicPr preferRelativeResize="0"/>
          <p:nvPr/>
        </p:nvPicPr>
        <p:blipFill rotWithShape="1">
          <a:blip r:embed="rId3">
            <a:alphaModFix/>
          </a:blip>
          <a:srcRect/>
          <a:stretch/>
        </p:blipFill>
        <p:spPr>
          <a:xfrm>
            <a:off x="3975089" y="1650934"/>
            <a:ext cx="4445162" cy="1778066"/>
          </a:xfrm>
          <a:prstGeom prst="rect">
            <a:avLst/>
          </a:prstGeom>
          <a:noFill/>
          <a:ln>
            <a:noFill/>
          </a:ln>
        </p:spPr>
      </p:pic>
      <p:sp>
        <p:nvSpPr>
          <p:cNvPr id="639" name="Shape 639"/>
          <p:cNvSpPr txBox="1"/>
          <p:nvPr/>
        </p:nvSpPr>
        <p:spPr>
          <a:xfrm>
            <a:off x="724051" y="5029200"/>
            <a:ext cx="7924800"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lt1"/>
                </a:solidFill>
                <a:latin typeface="Century Gothic"/>
                <a:ea typeface="Century Gothic"/>
                <a:cs typeface="Century Gothic"/>
                <a:sym typeface="Century Gothic"/>
              </a:rPr>
              <a:t>info@climateinteractive.org</a:t>
            </a:r>
            <a:endParaRPr sz="2800">
              <a:solidFill>
                <a:schemeClr val="lt1"/>
              </a:solidFill>
              <a:latin typeface="Century Gothic"/>
              <a:ea typeface="Century Gothic"/>
              <a:cs typeface="Century Gothic"/>
              <a:sym typeface="Century Gothic"/>
            </a:endParaRPr>
          </a:p>
        </p:txBody>
      </p:sp>
      <p:pic>
        <p:nvPicPr>
          <p:cNvPr id="640" name="Shape 640"/>
          <p:cNvPicPr preferRelativeResize="0"/>
          <p:nvPr/>
        </p:nvPicPr>
        <p:blipFill rotWithShape="1">
          <a:blip r:embed="rId4">
            <a:alphaModFix/>
          </a:blip>
          <a:srcRect/>
          <a:stretch/>
        </p:blipFill>
        <p:spPr>
          <a:xfrm>
            <a:off x="1143000" y="1371600"/>
            <a:ext cx="2514600" cy="2514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Shape 645" descr="IMG_0202.jpg"/>
          <p:cNvPicPr preferRelativeResize="0"/>
          <p:nvPr/>
        </p:nvPicPr>
        <p:blipFill rotWithShape="1">
          <a:blip r:embed="rId3">
            <a:alphaModFix/>
          </a:blip>
          <a:srcRect/>
          <a:stretch/>
        </p:blipFill>
        <p:spPr>
          <a:xfrm>
            <a:off x="268121" y="1453893"/>
            <a:ext cx="4142334" cy="4262909"/>
          </a:xfrm>
          <a:prstGeom prst="rect">
            <a:avLst/>
          </a:prstGeom>
          <a:noFill/>
          <a:ln>
            <a:noFill/>
          </a:ln>
        </p:spPr>
      </p:pic>
      <p:sp>
        <p:nvSpPr>
          <p:cNvPr id="646" name="Shape 646"/>
          <p:cNvSpPr txBox="1"/>
          <p:nvPr/>
        </p:nvSpPr>
        <p:spPr>
          <a:xfrm>
            <a:off x="4752425" y="779075"/>
            <a:ext cx="3890400" cy="4808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a:t>No va a ser facil, sin embargo lo vale!</a:t>
            </a:r>
            <a:endParaRPr sz="4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457200" y="228294"/>
            <a:ext cx="7886700" cy="3968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a:t>Beneficios de la acción climática</a:t>
            </a:r>
            <a:endParaRPr sz="2400" b="0" i="0" u="none" strike="noStrike" cap="none">
              <a:solidFill>
                <a:schemeClr val="lt1"/>
              </a:solidFill>
              <a:latin typeface="Century Gothic"/>
              <a:ea typeface="Century Gothic"/>
              <a:cs typeface="Century Gothic"/>
              <a:sym typeface="Century Gothic"/>
            </a:endParaRPr>
          </a:p>
        </p:txBody>
      </p:sp>
      <p:sp>
        <p:nvSpPr>
          <p:cNvPr id="653" name="Shape 653"/>
          <p:cNvSpPr/>
          <p:nvPr/>
        </p:nvSpPr>
        <p:spPr>
          <a:xfrm>
            <a:off x="152400" y="1082375"/>
            <a:ext cx="8915400" cy="501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rgbClr val="0C4E8B"/>
              </a:solidFill>
              <a:latin typeface="Century Gothic"/>
              <a:ea typeface="Century Gothic"/>
              <a:cs typeface="Century Gothic"/>
              <a:sym typeface="Century Gothic"/>
            </a:endParaRPr>
          </a:p>
          <a:p>
            <a:pPr marL="457200" marR="0" lvl="0" indent="-463550" algn="l" rtl="0">
              <a:spcBef>
                <a:spcPts val="0"/>
              </a:spcBef>
              <a:spcAft>
                <a:spcPts val="0"/>
              </a:spcAft>
              <a:buClr>
                <a:srgbClr val="0C4E8B"/>
              </a:buClr>
              <a:buSzPts val="2100"/>
              <a:buFont typeface="Century Gothic"/>
              <a:buChar char="•"/>
            </a:pPr>
            <a:r>
              <a:rPr lang="en-US" sz="2100">
                <a:solidFill>
                  <a:srgbClr val="0C4E8B"/>
                </a:solidFill>
                <a:highlight>
                  <a:srgbClr val="FFFFFF"/>
                </a:highlight>
                <a:latin typeface="Century Gothic"/>
                <a:ea typeface="Century Gothic"/>
                <a:cs typeface="Century Gothic"/>
                <a:sym typeface="Century Gothic"/>
              </a:rPr>
              <a:t>Estados Unidos ahorraría miles de millones en los costos de la atención médica para 2030:</a:t>
            </a:r>
            <a:endParaRPr sz="2100">
              <a:solidFill>
                <a:srgbClr val="0C4E8B"/>
              </a:solidFill>
              <a:latin typeface="Century Gothic"/>
              <a:ea typeface="Century Gothic"/>
              <a:cs typeface="Century Gothic"/>
              <a:sym typeface="Century Gothic"/>
            </a:endParaRPr>
          </a:p>
          <a:p>
            <a:pPr marL="914400" marR="0" lvl="1" indent="-412750" algn="l" rtl="0">
              <a:spcBef>
                <a:spcPts val="0"/>
              </a:spcBef>
              <a:spcAft>
                <a:spcPts val="0"/>
              </a:spcAft>
              <a:buClr>
                <a:srgbClr val="0C4E8B"/>
              </a:buClr>
              <a:buSzPts val="2100"/>
              <a:buFont typeface="Arial"/>
              <a:buChar char="•"/>
            </a:pPr>
            <a:r>
              <a:rPr lang="en-US" sz="2100" b="0" i="0" u="none" strike="noStrike" cap="none">
                <a:solidFill>
                  <a:srgbClr val="0C4E8B"/>
                </a:solidFill>
                <a:latin typeface="Century Gothic"/>
                <a:ea typeface="Century Gothic"/>
                <a:cs typeface="Century Gothic"/>
                <a:sym typeface="Century Gothic"/>
              </a:rPr>
              <a:t>Prev</a:t>
            </a:r>
            <a:r>
              <a:rPr lang="en-US" sz="2100">
                <a:solidFill>
                  <a:srgbClr val="0C4E8B"/>
                </a:solidFill>
                <a:latin typeface="Century Gothic"/>
                <a:ea typeface="Century Gothic"/>
                <a:cs typeface="Century Gothic"/>
                <a:sym typeface="Century Gothic"/>
              </a:rPr>
              <a:t>enir</a:t>
            </a:r>
            <a:r>
              <a:rPr lang="en-US" sz="2100" b="0" i="0" u="none" strike="noStrike" cap="none">
                <a:solidFill>
                  <a:srgbClr val="0C4E8B"/>
                </a:solidFill>
                <a:latin typeface="Century Gothic"/>
                <a:ea typeface="Century Gothic"/>
                <a:cs typeface="Century Gothic"/>
                <a:sym typeface="Century Gothic"/>
              </a:rPr>
              <a:t> </a:t>
            </a:r>
            <a:r>
              <a:rPr lang="en-US" sz="2100" b="1" i="0" u="none" strike="noStrike" cap="none">
                <a:solidFill>
                  <a:schemeClr val="accent2"/>
                </a:solidFill>
                <a:latin typeface="Century Gothic"/>
                <a:ea typeface="Century Gothic"/>
                <a:cs typeface="Century Gothic"/>
                <a:sym typeface="Century Gothic"/>
              </a:rPr>
              <a:t>~295,000 </a:t>
            </a:r>
            <a:r>
              <a:rPr lang="en-US" sz="2100">
                <a:solidFill>
                  <a:srgbClr val="0C4E8B"/>
                </a:solidFill>
                <a:latin typeface="Century Gothic"/>
                <a:ea typeface="Century Gothic"/>
                <a:cs typeface="Century Gothic"/>
                <a:sym typeface="Century Gothic"/>
              </a:rPr>
              <a:t>muertes prematuras por polución del aire</a:t>
            </a:r>
            <a:r>
              <a:rPr lang="en-US" sz="2100" b="0" i="0" u="none" strike="noStrike" cap="none">
                <a:solidFill>
                  <a:srgbClr val="0C4E8B"/>
                </a:solidFill>
                <a:latin typeface="Century Gothic"/>
                <a:ea typeface="Century Gothic"/>
                <a:cs typeface="Century Gothic"/>
                <a:sym typeface="Century Gothic"/>
              </a:rPr>
              <a:t> (ozon</a:t>
            </a:r>
            <a:r>
              <a:rPr lang="en-US" sz="2100">
                <a:solidFill>
                  <a:srgbClr val="0C4E8B"/>
                </a:solidFill>
                <a:latin typeface="Century Gothic"/>
                <a:ea typeface="Century Gothic"/>
                <a:cs typeface="Century Gothic"/>
                <a:sym typeface="Century Gothic"/>
              </a:rPr>
              <a:t>o y partículas</a:t>
            </a:r>
            <a:r>
              <a:rPr lang="en-US" sz="2100" b="0" i="0" u="none" strike="noStrike" cap="none">
                <a:solidFill>
                  <a:srgbClr val="0C4E8B"/>
                </a:solidFill>
                <a:latin typeface="Century Gothic"/>
                <a:ea typeface="Century Gothic"/>
                <a:cs typeface="Century Gothic"/>
                <a:sym typeface="Century Gothic"/>
              </a:rPr>
              <a:t>) caus</a:t>
            </a:r>
            <a:r>
              <a:rPr lang="en-US" sz="2100">
                <a:solidFill>
                  <a:srgbClr val="0C4E8B"/>
                </a:solidFill>
                <a:latin typeface="Century Gothic"/>
                <a:ea typeface="Century Gothic"/>
                <a:cs typeface="Century Gothic"/>
                <a:sym typeface="Century Gothic"/>
              </a:rPr>
              <a:t>adas por el uso de combustibles fósiles</a:t>
            </a:r>
            <a:r>
              <a:rPr lang="en-US" sz="2100" b="0" i="0" u="none" strike="noStrike" cap="none">
                <a:solidFill>
                  <a:srgbClr val="0C4E8B"/>
                </a:solidFill>
                <a:latin typeface="Century Gothic"/>
                <a:ea typeface="Century Gothic"/>
                <a:cs typeface="Century Gothic"/>
                <a:sym typeface="Century Gothic"/>
              </a:rPr>
              <a:t> </a:t>
            </a:r>
            <a:endParaRPr sz="2100"/>
          </a:p>
          <a:p>
            <a:pPr marL="914400" marR="0" lvl="1" indent="-412750" algn="l" rtl="0">
              <a:spcBef>
                <a:spcPts val="0"/>
              </a:spcBef>
              <a:spcAft>
                <a:spcPts val="0"/>
              </a:spcAft>
              <a:buClr>
                <a:srgbClr val="0C4E8B"/>
              </a:buClr>
              <a:buSzPts val="2100"/>
              <a:buFont typeface="Arial"/>
              <a:buChar char="•"/>
            </a:pPr>
            <a:r>
              <a:rPr lang="en-US" sz="2100">
                <a:solidFill>
                  <a:srgbClr val="0C4E8B"/>
                </a:solidFill>
                <a:latin typeface="Century Gothic"/>
                <a:ea typeface="Century Gothic"/>
                <a:cs typeface="Century Gothic"/>
                <a:sym typeface="Century Gothic"/>
              </a:rPr>
              <a:t>Ahorros adicionales pueden prevenir</a:t>
            </a:r>
            <a:r>
              <a:rPr lang="en-US" sz="2100" b="0" i="0" u="none" strike="noStrike" cap="none">
                <a:solidFill>
                  <a:srgbClr val="0C4E8B"/>
                </a:solidFill>
                <a:latin typeface="Century Gothic"/>
                <a:ea typeface="Century Gothic"/>
                <a:cs typeface="Century Gothic"/>
                <a:sym typeface="Century Gothic"/>
              </a:rPr>
              <a:t> </a:t>
            </a:r>
            <a:r>
              <a:rPr lang="en-US" sz="2100" b="1" i="0" u="none" strike="noStrike" cap="none">
                <a:solidFill>
                  <a:schemeClr val="accent2"/>
                </a:solidFill>
                <a:latin typeface="Century Gothic"/>
                <a:ea typeface="Century Gothic"/>
                <a:cs typeface="Century Gothic"/>
                <a:sym typeface="Century Gothic"/>
              </a:rPr>
              <a:t>~29,000 ER </a:t>
            </a:r>
            <a:r>
              <a:rPr lang="en-US" sz="2100">
                <a:solidFill>
                  <a:srgbClr val="0C4E8B"/>
                </a:solidFill>
                <a:latin typeface="Century Gothic"/>
                <a:ea typeface="Century Gothic"/>
                <a:cs typeface="Century Gothic"/>
                <a:sym typeface="Century Gothic"/>
              </a:rPr>
              <a:t>visitas/año por asma infantil</a:t>
            </a:r>
            <a:r>
              <a:rPr lang="en-US" sz="2100" b="0" i="0" u="none" strike="noStrike" cap="none">
                <a:solidFill>
                  <a:srgbClr val="0C4E8B"/>
                </a:solidFill>
                <a:latin typeface="Century Gothic"/>
                <a:ea typeface="Century Gothic"/>
                <a:cs typeface="Century Gothic"/>
                <a:sym typeface="Century Gothic"/>
              </a:rPr>
              <a:t> y </a:t>
            </a:r>
            <a:r>
              <a:rPr lang="en-US" sz="2100" b="1" i="0" u="none" strike="noStrike" cap="none">
                <a:solidFill>
                  <a:schemeClr val="accent2"/>
                </a:solidFill>
                <a:latin typeface="Century Gothic"/>
                <a:ea typeface="Century Gothic"/>
                <a:cs typeface="Century Gothic"/>
                <a:sym typeface="Century Gothic"/>
              </a:rPr>
              <a:t>15M adult hours </a:t>
            </a:r>
            <a:r>
              <a:rPr lang="en-US" sz="2100">
                <a:solidFill>
                  <a:srgbClr val="0C4E8B"/>
                </a:solidFill>
                <a:latin typeface="Century Gothic"/>
                <a:ea typeface="Century Gothic"/>
                <a:cs typeface="Century Gothic"/>
                <a:sym typeface="Century Gothic"/>
              </a:rPr>
              <a:t>perdidas de trabajo/año</a:t>
            </a:r>
            <a:endParaRPr sz="2100"/>
          </a:p>
          <a:p>
            <a:pPr marL="457200" marR="0" lvl="1" indent="-463550" algn="l" rtl="0">
              <a:spcBef>
                <a:spcPts val="0"/>
              </a:spcBef>
              <a:spcAft>
                <a:spcPts val="0"/>
              </a:spcAft>
              <a:buClr>
                <a:srgbClr val="0C4E8B"/>
              </a:buClr>
              <a:buSzPts val="2100"/>
              <a:buFont typeface="Arial"/>
              <a:buChar char="•"/>
            </a:pPr>
            <a:r>
              <a:rPr lang="en-US" sz="2100">
                <a:solidFill>
                  <a:srgbClr val="0C4E8B"/>
                </a:solidFill>
                <a:latin typeface="Century Gothic"/>
                <a:ea typeface="Century Gothic"/>
                <a:cs typeface="Century Gothic"/>
                <a:sym typeface="Century Gothic"/>
              </a:rPr>
              <a:t>Enfermedades se desparraman más lento en climas más fríos</a:t>
            </a:r>
            <a:endParaRPr sz="2100"/>
          </a:p>
          <a:p>
            <a:pPr marL="457200" marR="0" lvl="0" indent="-463550" algn="l" rtl="0">
              <a:spcBef>
                <a:spcPts val="0"/>
              </a:spcBef>
              <a:spcAft>
                <a:spcPts val="0"/>
              </a:spcAft>
              <a:buClr>
                <a:srgbClr val="0C4E8B"/>
              </a:buClr>
              <a:buSzPts val="2100"/>
              <a:buFont typeface="Arial"/>
              <a:buChar char="•"/>
            </a:pPr>
            <a:r>
              <a:rPr lang="en-US" sz="2100">
                <a:solidFill>
                  <a:srgbClr val="0C4E8B"/>
                </a:solidFill>
                <a:latin typeface="Century Gothic"/>
                <a:ea typeface="Century Gothic"/>
                <a:cs typeface="Century Gothic"/>
                <a:sym typeface="Century Gothic"/>
              </a:rPr>
              <a:t>Desarrollo de nuevas tecnologías para fuentes de energía renovables y transporte</a:t>
            </a:r>
            <a:endParaRPr sz="2100"/>
          </a:p>
          <a:p>
            <a:pPr marL="914400" marR="0" lvl="2" indent="-412750" algn="l" rtl="0">
              <a:spcBef>
                <a:spcPts val="0"/>
              </a:spcBef>
              <a:spcAft>
                <a:spcPts val="0"/>
              </a:spcAft>
              <a:buClr>
                <a:srgbClr val="0C4E8B"/>
              </a:buClr>
              <a:buSzPts val="2100"/>
              <a:buFont typeface="Arial"/>
              <a:buChar char="•"/>
            </a:pPr>
            <a:r>
              <a:rPr lang="en-US" sz="2100">
                <a:solidFill>
                  <a:srgbClr val="0C4E8B"/>
                </a:solidFill>
                <a:latin typeface="Century Gothic"/>
                <a:ea typeface="Century Gothic"/>
                <a:cs typeface="Century Gothic"/>
                <a:sym typeface="Century Gothic"/>
              </a:rPr>
              <a:t>Ahorro de los beneficios monetizados para la salud</a:t>
            </a:r>
            <a:r>
              <a:rPr lang="en-US" sz="2100" b="0" i="0" u="none" strike="noStrike" cap="none">
                <a:solidFill>
                  <a:srgbClr val="0C4E8B"/>
                </a:solidFill>
                <a:latin typeface="Century Gothic"/>
                <a:ea typeface="Century Gothic"/>
                <a:cs typeface="Century Gothic"/>
                <a:sym typeface="Century Gothic"/>
              </a:rPr>
              <a:t> </a:t>
            </a:r>
            <a:r>
              <a:rPr lang="en-US" sz="2100" b="1" i="0" u="none" strike="noStrike" cap="none">
                <a:solidFill>
                  <a:schemeClr val="accent2"/>
                </a:solidFill>
                <a:latin typeface="Century Gothic"/>
                <a:ea typeface="Century Gothic"/>
                <a:cs typeface="Century Gothic"/>
                <a:sym typeface="Century Gothic"/>
              </a:rPr>
              <a:t>~$800B/year </a:t>
            </a:r>
            <a:r>
              <a:rPr lang="en-US" sz="2100">
                <a:solidFill>
                  <a:srgbClr val="0C4E8B"/>
                </a:solidFill>
                <a:latin typeface="Century Gothic"/>
                <a:ea typeface="Century Gothic"/>
                <a:cs typeface="Century Gothic"/>
                <a:sym typeface="Century Gothic"/>
              </a:rPr>
              <a:t>por energía limpia</a:t>
            </a:r>
            <a:r>
              <a:rPr lang="en-US" sz="2100" b="0" i="0" u="none" strike="noStrike" cap="none">
                <a:solidFill>
                  <a:srgbClr val="0C4E8B"/>
                </a:solidFill>
                <a:latin typeface="Century Gothic"/>
                <a:ea typeface="Century Gothic"/>
                <a:cs typeface="Century Gothic"/>
                <a:sym typeface="Century Gothic"/>
              </a:rPr>
              <a:t> </a:t>
            </a:r>
            <a:r>
              <a:rPr lang="en-US" sz="2100" b="1" i="0" u="none" strike="noStrike" cap="none">
                <a:solidFill>
                  <a:schemeClr val="accent2"/>
                </a:solidFill>
                <a:latin typeface="Century Gothic"/>
                <a:ea typeface="Century Gothic"/>
                <a:cs typeface="Century Gothic"/>
                <a:sym typeface="Century Gothic"/>
              </a:rPr>
              <a:t>$400B/year </a:t>
            </a:r>
            <a:r>
              <a:rPr lang="en-US" sz="2100">
                <a:solidFill>
                  <a:srgbClr val="0C4E8B"/>
                </a:solidFill>
                <a:latin typeface="Century Gothic"/>
                <a:ea typeface="Century Gothic"/>
                <a:cs typeface="Century Gothic"/>
                <a:sym typeface="Century Gothic"/>
              </a:rPr>
              <a:t>por transporte limpio</a:t>
            </a:r>
            <a:r>
              <a:rPr lang="en-US" sz="2100" b="0" i="0" u="none" strike="noStrike" cap="none">
                <a:solidFill>
                  <a:srgbClr val="0C4E8B"/>
                </a:solidFill>
                <a:latin typeface="Century Gothic"/>
                <a:ea typeface="Century Gothic"/>
                <a:cs typeface="Century Gothic"/>
                <a:sym typeface="Century Gothic"/>
              </a:rPr>
              <a:t>: ~$1.2 Trillon</a:t>
            </a:r>
            <a:r>
              <a:rPr lang="en-US" sz="2100">
                <a:solidFill>
                  <a:srgbClr val="0C4E8B"/>
                </a:solidFill>
                <a:latin typeface="Century Gothic"/>
                <a:ea typeface="Century Gothic"/>
                <a:cs typeface="Century Gothic"/>
                <a:sym typeface="Century Gothic"/>
              </a:rPr>
              <a:t>es/año</a:t>
            </a:r>
            <a:endParaRPr sz="2100"/>
          </a:p>
          <a:p>
            <a:pPr marL="457200" marR="0" lvl="0" indent="-463550" algn="l" rtl="0">
              <a:spcBef>
                <a:spcPts val="0"/>
              </a:spcBef>
              <a:spcAft>
                <a:spcPts val="0"/>
              </a:spcAft>
              <a:buClr>
                <a:srgbClr val="0C4E8B"/>
              </a:buClr>
              <a:buSzPts val="2100"/>
              <a:buFont typeface="Arial"/>
              <a:buChar char="•"/>
            </a:pPr>
            <a:r>
              <a:rPr lang="en-US" sz="2100">
                <a:solidFill>
                  <a:srgbClr val="0C4E8B"/>
                </a:solidFill>
                <a:latin typeface="Century Gothic"/>
                <a:ea typeface="Century Gothic"/>
                <a:cs typeface="Century Gothic"/>
                <a:sym typeface="Century Gothic"/>
              </a:rPr>
              <a:t>Menos olas de calor que resultan en golpes de calor y muerte</a:t>
            </a:r>
            <a:endParaRPr sz="2100"/>
          </a:p>
          <a:p>
            <a:pPr marL="457200" marR="0" lvl="0" indent="-463550" algn="l" rtl="0">
              <a:spcBef>
                <a:spcPts val="0"/>
              </a:spcBef>
              <a:spcAft>
                <a:spcPts val="0"/>
              </a:spcAft>
              <a:buClr>
                <a:srgbClr val="0C4E8B"/>
              </a:buClr>
              <a:buSzPts val="2100"/>
              <a:buFont typeface="Arial"/>
              <a:buChar char="•"/>
            </a:pPr>
            <a:r>
              <a:rPr lang="en-US" sz="2100">
                <a:solidFill>
                  <a:srgbClr val="0C4E8B"/>
                </a:solidFill>
                <a:latin typeface="Century Gothic"/>
                <a:ea typeface="Century Gothic"/>
                <a:cs typeface="Century Gothic"/>
                <a:sym typeface="Century Gothic"/>
              </a:rPr>
              <a:t>Preservación de ecosistemas vulnerables</a:t>
            </a:r>
            <a:endParaRPr sz="21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457200" y="228294"/>
            <a:ext cx="7886700" cy="396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3600" b="1" i="0" u="none" strike="noStrike" cap="none">
                <a:solidFill>
                  <a:schemeClr val="lt1"/>
                </a:solidFill>
                <a:latin typeface="Century Gothic"/>
                <a:ea typeface="Century Gothic"/>
                <a:cs typeface="Century Gothic"/>
                <a:sym typeface="Century Gothic"/>
              </a:rPr>
              <a:t>~1.5 ºC </a:t>
            </a:r>
            <a:r>
              <a:rPr lang="en-US" sz="3600" b="1"/>
              <a:t>de calentamiento</a:t>
            </a:r>
            <a:r>
              <a:rPr lang="en-US" sz="3600" b="1" i="0" u="none" strike="noStrike" cap="none">
                <a:solidFill>
                  <a:schemeClr val="lt1"/>
                </a:solidFill>
                <a:latin typeface="Century Gothic"/>
                <a:ea typeface="Century Gothic"/>
                <a:cs typeface="Century Gothic"/>
                <a:sym typeface="Century Gothic"/>
              </a:rPr>
              <a:t> </a:t>
            </a:r>
            <a:endParaRPr/>
          </a:p>
        </p:txBody>
      </p:sp>
      <p:sp>
        <p:nvSpPr>
          <p:cNvPr id="660" name="Shape 660"/>
          <p:cNvSpPr/>
          <p:nvPr/>
        </p:nvSpPr>
        <p:spPr>
          <a:xfrm>
            <a:off x="398585" y="1295400"/>
            <a:ext cx="8763000" cy="2800350"/>
          </a:xfrm>
          <a:prstGeom prst="rect">
            <a:avLst/>
          </a:prstGeom>
          <a:noFill/>
          <a:ln>
            <a:noFill/>
          </a:ln>
        </p:spPr>
        <p:txBody>
          <a:bodyPr spcFirstLastPara="1" wrap="square" lIns="91425" tIns="45700" rIns="91425" bIns="45700" anchor="t" anchorCtr="0">
            <a:noAutofit/>
          </a:bodyPr>
          <a:lstStyle/>
          <a:p>
            <a:pPr marL="457200" marR="0" lvl="0" indent="-381000" algn="l" rtl="0">
              <a:spcBef>
                <a:spcPts val="0"/>
              </a:spcBef>
              <a:spcAft>
                <a:spcPts val="0"/>
              </a:spcAft>
              <a:buClr>
                <a:srgbClr val="0C4E8B"/>
              </a:buClr>
              <a:buSzPts val="2400"/>
              <a:buFont typeface="Century Gothic"/>
              <a:buChar char="●"/>
            </a:pPr>
            <a:r>
              <a:rPr lang="en-US" sz="2400">
                <a:solidFill>
                  <a:srgbClr val="0C4E8B"/>
                </a:solidFill>
                <a:highlight>
                  <a:srgbClr val="FFFFFF"/>
                </a:highlight>
                <a:latin typeface="Century Gothic"/>
                <a:ea typeface="Century Gothic"/>
                <a:cs typeface="Century Gothic"/>
                <a:sym typeface="Century Gothic"/>
              </a:rPr>
              <a:t>Aumento del nivel del mar este siglo</a:t>
            </a:r>
            <a:r>
              <a:rPr lang="en-US" sz="2400" b="1">
                <a:solidFill>
                  <a:schemeClr val="accent2"/>
                </a:solidFill>
                <a:highlight>
                  <a:srgbClr val="FFFFFF"/>
                </a:highlight>
                <a:latin typeface="Century Gothic"/>
                <a:ea typeface="Century Gothic"/>
                <a:cs typeface="Century Gothic"/>
                <a:sym typeface="Century Gothic"/>
              </a:rPr>
              <a:t> ~ 0.40m</a:t>
            </a:r>
            <a:endParaRPr sz="2400" b="1">
              <a:solidFill>
                <a:schemeClr val="accent2"/>
              </a:solidFill>
              <a:highlight>
                <a:srgbClr val="FFFFFF"/>
              </a:highlight>
              <a:latin typeface="Century Gothic"/>
              <a:ea typeface="Century Gothic"/>
              <a:cs typeface="Century Gothic"/>
              <a:sym typeface="Century Gothic"/>
            </a:endParaRPr>
          </a:p>
          <a:p>
            <a:pPr marL="457200" marR="0" lvl="0" indent="-381000" algn="l" rtl="0">
              <a:spcBef>
                <a:spcPts val="0"/>
              </a:spcBef>
              <a:spcAft>
                <a:spcPts val="0"/>
              </a:spcAft>
              <a:buClr>
                <a:srgbClr val="0C4E8B"/>
              </a:buClr>
              <a:buSzPts val="2400"/>
              <a:buFont typeface="Century Gothic"/>
              <a:buChar char="●"/>
            </a:pPr>
            <a:r>
              <a:rPr lang="en-US" sz="2400">
                <a:solidFill>
                  <a:srgbClr val="0C4E8B"/>
                </a:solidFill>
                <a:highlight>
                  <a:srgbClr val="FFFFFF"/>
                </a:highlight>
                <a:latin typeface="Century Gothic"/>
                <a:ea typeface="Century Gothic"/>
                <a:cs typeface="Century Gothic"/>
                <a:sym typeface="Century Gothic"/>
              </a:rPr>
              <a:t>Disminución de la producción mundial de cultivos básicos:</a:t>
            </a:r>
            <a:br>
              <a:rPr lang="en-US" sz="2400">
                <a:solidFill>
                  <a:srgbClr val="0C4E8B"/>
                </a:solidFill>
                <a:highlight>
                  <a:srgbClr val="FFFFFF"/>
                </a:highlight>
                <a:latin typeface="Century Gothic"/>
                <a:ea typeface="Century Gothic"/>
                <a:cs typeface="Century Gothic"/>
                <a:sym typeface="Century Gothic"/>
              </a:rPr>
            </a:br>
            <a:r>
              <a:rPr lang="en-US" sz="2400">
                <a:solidFill>
                  <a:srgbClr val="0C4E8B"/>
                </a:solidFill>
                <a:highlight>
                  <a:srgbClr val="FFFFFF"/>
                </a:highlight>
                <a:latin typeface="Century Gothic"/>
                <a:ea typeface="Century Gothic"/>
                <a:cs typeface="Century Gothic"/>
                <a:sym typeface="Century Gothic"/>
              </a:rPr>
              <a:t>Trigo </a:t>
            </a:r>
            <a:r>
              <a:rPr lang="en-US" sz="2400" b="1">
                <a:solidFill>
                  <a:schemeClr val="accent2"/>
                </a:solidFill>
                <a:highlight>
                  <a:srgbClr val="FFFFFF"/>
                </a:highlight>
                <a:latin typeface="Century Gothic"/>
                <a:ea typeface="Century Gothic"/>
                <a:cs typeface="Century Gothic"/>
                <a:sym typeface="Century Gothic"/>
              </a:rPr>
              <a:t>-6-20%</a:t>
            </a:r>
            <a:br>
              <a:rPr lang="en-US" sz="2400">
                <a:solidFill>
                  <a:srgbClr val="0C4E8B"/>
                </a:solidFill>
                <a:highlight>
                  <a:srgbClr val="FFFFFF"/>
                </a:highlight>
                <a:latin typeface="Century Gothic"/>
                <a:ea typeface="Century Gothic"/>
                <a:cs typeface="Century Gothic"/>
                <a:sym typeface="Century Gothic"/>
              </a:rPr>
            </a:br>
            <a:r>
              <a:rPr lang="en-US" sz="2400">
                <a:solidFill>
                  <a:srgbClr val="0C4E8B"/>
                </a:solidFill>
                <a:highlight>
                  <a:srgbClr val="FFFFFF"/>
                </a:highlight>
                <a:latin typeface="Century Gothic"/>
                <a:ea typeface="Century Gothic"/>
                <a:cs typeface="Century Gothic"/>
                <a:sym typeface="Century Gothic"/>
              </a:rPr>
              <a:t>Maíz </a:t>
            </a:r>
            <a:r>
              <a:rPr lang="en-US" sz="2400" b="1">
                <a:solidFill>
                  <a:schemeClr val="accent2"/>
                </a:solidFill>
                <a:highlight>
                  <a:srgbClr val="FFFFFF"/>
                </a:highlight>
                <a:latin typeface="Century Gothic"/>
                <a:ea typeface="Century Gothic"/>
                <a:cs typeface="Century Gothic"/>
                <a:sym typeface="Century Gothic"/>
              </a:rPr>
              <a:t>-6-26%</a:t>
            </a:r>
            <a:endParaRPr sz="2400" b="1">
              <a:solidFill>
                <a:schemeClr val="accent2"/>
              </a:solidFill>
              <a:highlight>
                <a:srgbClr val="FFFFFF"/>
              </a:highlight>
              <a:latin typeface="Century Gothic"/>
              <a:ea typeface="Century Gothic"/>
              <a:cs typeface="Century Gothic"/>
              <a:sym typeface="Century Gothic"/>
            </a:endParaRPr>
          </a:p>
          <a:p>
            <a:pPr marL="457200" marR="0" lvl="0" indent="-381000" algn="l" rtl="0">
              <a:spcBef>
                <a:spcPts val="0"/>
              </a:spcBef>
              <a:spcAft>
                <a:spcPts val="0"/>
              </a:spcAft>
              <a:buClr>
                <a:srgbClr val="0C4E8B"/>
              </a:buClr>
              <a:buSzPts val="2400"/>
              <a:buFont typeface="Century Gothic"/>
              <a:buChar char="●"/>
            </a:pPr>
            <a:r>
              <a:rPr lang="en-US" sz="2400">
                <a:solidFill>
                  <a:srgbClr val="0C4E8B"/>
                </a:solidFill>
                <a:highlight>
                  <a:srgbClr val="FFFFFF"/>
                </a:highlight>
                <a:latin typeface="Century Gothic"/>
                <a:ea typeface="Century Gothic"/>
                <a:cs typeface="Century Gothic"/>
                <a:sym typeface="Century Gothic"/>
              </a:rPr>
              <a:t>Moderada fusión glacial</a:t>
            </a:r>
            <a:endParaRPr sz="2400">
              <a:solidFill>
                <a:srgbClr val="0C4E8B"/>
              </a:solidFill>
              <a:highlight>
                <a:srgbClr val="FFFFFF"/>
              </a:highlight>
              <a:latin typeface="Century Gothic"/>
              <a:ea typeface="Century Gothic"/>
              <a:cs typeface="Century Gothic"/>
              <a:sym typeface="Century Gothic"/>
            </a:endParaRPr>
          </a:p>
          <a:p>
            <a:pPr marL="457200" marR="0" lvl="0" indent="-381000" algn="l" rtl="0">
              <a:spcBef>
                <a:spcPts val="0"/>
              </a:spcBef>
              <a:spcAft>
                <a:spcPts val="0"/>
              </a:spcAft>
              <a:buClr>
                <a:srgbClr val="0C4E8B"/>
              </a:buClr>
              <a:buSzPts val="2400"/>
              <a:buFont typeface="Century Gothic"/>
              <a:buChar char="●"/>
            </a:pPr>
            <a:r>
              <a:rPr lang="en-US" sz="2400" b="1">
                <a:solidFill>
                  <a:schemeClr val="accent2"/>
                </a:solidFill>
                <a:highlight>
                  <a:srgbClr val="FFFFFF"/>
                </a:highlight>
                <a:latin typeface="Century Gothic"/>
                <a:ea typeface="Century Gothic"/>
                <a:cs typeface="Century Gothic"/>
                <a:sym typeface="Century Gothic"/>
              </a:rPr>
              <a:t>~ 70%</a:t>
            </a:r>
            <a:r>
              <a:rPr lang="en-US" sz="2400">
                <a:solidFill>
                  <a:srgbClr val="0C4E8B"/>
                </a:solidFill>
                <a:highlight>
                  <a:srgbClr val="FFFFFF"/>
                </a:highlight>
                <a:latin typeface="Century Gothic"/>
                <a:ea typeface="Century Gothic"/>
                <a:cs typeface="Century Gothic"/>
                <a:sym typeface="Century Gothic"/>
              </a:rPr>
              <a:t> de los arrecifes de coral sufren blanqueamiento de corales</a:t>
            </a:r>
            <a:endParaRPr sz="2400">
              <a:solidFill>
                <a:srgbClr val="0C4E8B"/>
              </a:solidFill>
              <a:highlight>
                <a:srgbClr val="FFFFFF"/>
              </a:highlight>
              <a:latin typeface="Century Gothic"/>
              <a:ea typeface="Century Gothic"/>
              <a:cs typeface="Century Gothic"/>
              <a:sym typeface="Century Gothic"/>
            </a:endParaRPr>
          </a:p>
          <a:p>
            <a:pPr marL="457200" marR="0" lvl="0" indent="-381000" algn="l" rtl="0">
              <a:spcBef>
                <a:spcPts val="0"/>
              </a:spcBef>
              <a:spcAft>
                <a:spcPts val="0"/>
              </a:spcAft>
              <a:buClr>
                <a:srgbClr val="0C4E8B"/>
              </a:buClr>
              <a:buSzPts val="2400"/>
              <a:buFont typeface="Century Gothic"/>
              <a:buChar char="●"/>
            </a:pPr>
            <a:r>
              <a:rPr lang="en-US" sz="2400">
                <a:solidFill>
                  <a:srgbClr val="0C4E8B"/>
                </a:solidFill>
                <a:highlight>
                  <a:srgbClr val="FFFFFF"/>
                </a:highlight>
                <a:latin typeface="Century Gothic"/>
                <a:ea typeface="Century Gothic"/>
                <a:cs typeface="Century Gothic"/>
                <a:sym typeface="Century Gothic"/>
              </a:rPr>
              <a:t>Aumento de la agricultura en grandes altitudes</a:t>
            </a:r>
            <a:endParaRPr sz="2400">
              <a:solidFill>
                <a:srgbClr val="0C4E8B"/>
              </a:solidFill>
              <a:highlight>
                <a:srgbClr val="FFFFFF"/>
              </a:highlight>
              <a:latin typeface="Century Gothic"/>
              <a:ea typeface="Century Gothic"/>
              <a:cs typeface="Century Gothic"/>
              <a:sym typeface="Century Gothic"/>
            </a:endParaRPr>
          </a:p>
          <a:p>
            <a:pPr marL="0" marR="0" lvl="0" indent="0" algn="l" rtl="0">
              <a:spcBef>
                <a:spcPts val="0"/>
              </a:spcBef>
              <a:spcAft>
                <a:spcPts val="0"/>
              </a:spcAft>
              <a:buNone/>
            </a:pPr>
            <a:endParaRPr sz="2400">
              <a:solidFill>
                <a:srgbClr val="0C4E8B"/>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a:spLocks noGrp="1"/>
          </p:cNvSpPr>
          <p:nvPr>
            <p:ph type="title"/>
          </p:nvPr>
        </p:nvSpPr>
        <p:spPr>
          <a:xfrm>
            <a:off x="457200" y="228294"/>
            <a:ext cx="7886700" cy="396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3600" b="1" i="0" u="none" strike="noStrike" cap="none">
                <a:solidFill>
                  <a:schemeClr val="lt1"/>
                </a:solidFill>
                <a:latin typeface="Century Gothic"/>
                <a:ea typeface="Century Gothic"/>
                <a:cs typeface="Century Gothic"/>
                <a:sym typeface="Century Gothic"/>
              </a:rPr>
              <a:t>~2 ºC de calentamiento </a:t>
            </a:r>
            <a:endParaRPr sz="3600" b="0" i="0" u="none" strike="noStrike" cap="none">
              <a:solidFill>
                <a:schemeClr val="lt1"/>
              </a:solidFill>
              <a:latin typeface="Century Gothic"/>
              <a:ea typeface="Century Gothic"/>
              <a:cs typeface="Century Gothic"/>
              <a:sym typeface="Century Gothic"/>
            </a:endParaRPr>
          </a:p>
        </p:txBody>
      </p:sp>
      <p:sp>
        <p:nvSpPr>
          <p:cNvPr id="667" name="Shape 667"/>
          <p:cNvSpPr/>
          <p:nvPr/>
        </p:nvSpPr>
        <p:spPr>
          <a:xfrm>
            <a:off x="233363" y="1143000"/>
            <a:ext cx="8885100" cy="4954500"/>
          </a:xfrm>
          <a:prstGeom prst="rect">
            <a:avLst/>
          </a:prstGeom>
          <a:noFill/>
          <a:ln>
            <a:noFill/>
          </a:ln>
        </p:spPr>
        <p:txBody>
          <a:bodyPr spcFirstLastPara="1" wrap="square" lIns="91425" tIns="45700" rIns="91425" bIns="45700" anchor="t" anchorCtr="0">
            <a:noAutofit/>
          </a:bodyPr>
          <a:lstStyle/>
          <a:p>
            <a:pPr marL="457200" marR="25400" lvl="0" indent="-355600" rtl="0">
              <a:lnSpc>
                <a:spcPct val="115000"/>
              </a:lnSpc>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Aumento del nivel del mar este siglo </a:t>
            </a:r>
            <a:r>
              <a:rPr lang="en-US" sz="2000" b="1">
                <a:solidFill>
                  <a:schemeClr val="accent2"/>
                </a:solidFill>
                <a:highlight>
                  <a:srgbClr val="FFFFFF"/>
                </a:highlight>
                <a:latin typeface="Century Gothic"/>
                <a:ea typeface="Century Gothic"/>
                <a:cs typeface="Century Gothic"/>
                <a:sym typeface="Century Gothic"/>
              </a:rPr>
              <a:t>~ 0.50m</a:t>
            </a:r>
            <a:endParaRPr sz="2000" b="1">
              <a:solidFill>
                <a:schemeClr val="accent2"/>
              </a:solidFill>
              <a:highlight>
                <a:srgbClr val="FFFFFF"/>
              </a:highlight>
              <a:latin typeface="Century Gothic"/>
              <a:ea typeface="Century Gothic"/>
              <a:cs typeface="Century Gothic"/>
              <a:sym typeface="Century Gothic"/>
            </a:endParaRPr>
          </a:p>
          <a:p>
            <a:pPr marL="457200" marR="25400" lvl="0" indent="-355600" rtl="0">
              <a:lnSpc>
                <a:spcPct val="115000"/>
              </a:lnSpc>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Disminución de la producción mundial de cultivos básicos:Trigo </a:t>
            </a:r>
            <a:r>
              <a:rPr lang="en-US" sz="2000" b="1">
                <a:solidFill>
                  <a:schemeClr val="accent2"/>
                </a:solidFill>
                <a:highlight>
                  <a:srgbClr val="FFFFFF"/>
                </a:highlight>
                <a:latin typeface="Century Gothic"/>
                <a:ea typeface="Century Gothic"/>
                <a:cs typeface="Century Gothic"/>
                <a:sym typeface="Century Gothic"/>
              </a:rPr>
              <a:t>-8-37%</a:t>
            </a:r>
            <a:r>
              <a:rPr lang="en-US" sz="2000">
                <a:solidFill>
                  <a:srgbClr val="0C4E8B"/>
                </a:solidFill>
                <a:highlight>
                  <a:srgbClr val="FFFFFF"/>
                </a:highlight>
                <a:latin typeface="Century Gothic"/>
                <a:ea typeface="Century Gothic"/>
                <a:cs typeface="Century Gothic"/>
                <a:sym typeface="Century Gothic"/>
              </a:rPr>
              <a:t>, Maíz -</a:t>
            </a:r>
            <a:r>
              <a:rPr lang="en-US" sz="2000" b="1">
                <a:solidFill>
                  <a:schemeClr val="accent2"/>
                </a:solidFill>
                <a:highlight>
                  <a:srgbClr val="FFFFFF"/>
                </a:highlight>
                <a:latin typeface="Century Gothic"/>
                <a:ea typeface="Century Gothic"/>
                <a:cs typeface="Century Gothic"/>
                <a:sym typeface="Century Gothic"/>
              </a:rPr>
              <a:t>6-38%</a:t>
            </a:r>
            <a:endParaRPr sz="2000" b="1">
              <a:solidFill>
                <a:schemeClr val="accent2"/>
              </a:solidFill>
              <a:highlight>
                <a:srgbClr val="FFFFFF"/>
              </a:highlight>
              <a:latin typeface="Century Gothic"/>
              <a:ea typeface="Century Gothic"/>
              <a:cs typeface="Century Gothic"/>
              <a:sym typeface="Century Gothic"/>
            </a:endParaRPr>
          </a:p>
          <a:p>
            <a:pPr marL="457200" marR="25400" lvl="0" indent="-355600" rtl="0">
              <a:lnSpc>
                <a:spcPct val="115000"/>
              </a:lnSpc>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Fusión glacial severa</a:t>
            </a:r>
            <a:endParaRPr sz="2000">
              <a:solidFill>
                <a:srgbClr val="0C4E8B"/>
              </a:solidFill>
              <a:highlight>
                <a:srgbClr val="FFFFFF"/>
              </a:highlight>
              <a:latin typeface="Century Gothic"/>
              <a:ea typeface="Century Gothic"/>
              <a:cs typeface="Century Gothic"/>
              <a:sym typeface="Century Gothic"/>
            </a:endParaRPr>
          </a:p>
          <a:p>
            <a:pPr marL="457200" marR="25400" lvl="0" indent="-355600" rtl="0">
              <a:lnSpc>
                <a:spcPct val="115000"/>
              </a:lnSpc>
              <a:spcBef>
                <a:spcPts val="0"/>
              </a:spcBef>
              <a:spcAft>
                <a:spcPts val="0"/>
              </a:spcAft>
              <a:buClr>
                <a:srgbClr val="0C4E8B"/>
              </a:buClr>
              <a:buSzPts val="2000"/>
              <a:buFont typeface="Century Gothic"/>
              <a:buChar char="●"/>
            </a:pPr>
            <a:r>
              <a:rPr lang="en-US" sz="2000" b="1">
                <a:solidFill>
                  <a:schemeClr val="accent2"/>
                </a:solidFill>
                <a:highlight>
                  <a:srgbClr val="FFFFFF"/>
                </a:highlight>
                <a:latin typeface="Century Gothic"/>
                <a:ea typeface="Century Gothic"/>
                <a:cs typeface="Century Gothic"/>
                <a:sym typeface="Century Gothic"/>
              </a:rPr>
              <a:t>~ 8%</a:t>
            </a:r>
            <a:r>
              <a:rPr lang="en-US" sz="2000">
                <a:solidFill>
                  <a:srgbClr val="0C4E8B"/>
                </a:solidFill>
                <a:highlight>
                  <a:srgbClr val="FFFFFF"/>
                </a:highlight>
                <a:latin typeface="Century Gothic"/>
                <a:ea typeface="Century Gothic"/>
                <a:cs typeface="Century Gothic"/>
                <a:sym typeface="Century Gothic"/>
              </a:rPr>
              <a:t> de reducción de acceso a agua dulce (en comparación con hoy)</a:t>
            </a:r>
            <a:endParaRPr sz="2000">
              <a:solidFill>
                <a:srgbClr val="0C4E8B"/>
              </a:solidFill>
              <a:highlight>
                <a:srgbClr val="FFFFFF"/>
              </a:highlight>
              <a:latin typeface="Century Gothic"/>
              <a:ea typeface="Century Gothic"/>
              <a:cs typeface="Century Gothic"/>
              <a:sym typeface="Century Gothic"/>
            </a:endParaRPr>
          </a:p>
          <a:p>
            <a:pPr marL="457200" marR="25400" lvl="0" indent="-355600" rtl="0">
              <a:lnSpc>
                <a:spcPct val="115000"/>
              </a:lnSpc>
              <a:spcBef>
                <a:spcPts val="0"/>
              </a:spcBef>
              <a:spcAft>
                <a:spcPts val="0"/>
              </a:spcAft>
              <a:buClr>
                <a:srgbClr val="0C4E8B"/>
              </a:buClr>
              <a:buSzPts val="2000"/>
              <a:buFont typeface="Century Gothic"/>
              <a:buChar char="●"/>
            </a:pPr>
            <a:r>
              <a:rPr lang="en-US" sz="2000" b="1">
                <a:solidFill>
                  <a:schemeClr val="accent2"/>
                </a:solidFill>
                <a:highlight>
                  <a:srgbClr val="FFFFFF"/>
                </a:highlight>
                <a:latin typeface="Century Gothic"/>
                <a:ea typeface="Century Gothic"/>
                <a:cs typeface="Century Gothic"/>
                <a:sym typeface="Century Gothic"/>
              </a:rPr>
              <a:t>~ 4% </a:t>
            </a:r>
            <a:r>
              <a:rPr lang="en-US" sz="2000">
                <a:solidFill>
                  <a:srgbClr val="0C4E8B"/>
                </a:solidFill>
                <a:highlight>
                  <a:srgbClr val="FFFFFF"/>
                </a:highlight>
                <a:latin typeface="Century Gothic"/>
                <a:ea typeface="Century Gothic"/>
                <a:cs typeface="Century Gothic"/>
                <a:sym typeface="Century Gothic"/>
              </a:rPr>
              <a:t>de aumento en la proporción global de tierra bajo sequía (en comparación con hoy)</a:t>
            </a:r>
            <a:endParaRPr sz="2000">
              <a:solidFill>
                <a:srgbClr val="0C4E8B"/>
              </a:solidFill>
              <a:highlight>
                <a:srgbClr val="FFFFFF"/>
              </a:highlight>
              <a:latin typeface="Century Gothic"/>
              <a:ea typeface="Century Gothic"/>
              <a:cs typeface="Century Gothic"/>
              <a:sym typeface="Century Gothic"/>
            </a:endParaRPr>
          </a:p>
          <a:p>
            <a:pPr marL="457200" marR="25400" lvl="0" indent="-355600" rtl="0">
              <a:lnSpc>
                <a:spcPct val="115000"/>
              </a:lnSpc>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El </a:t>
            </a:r>
            <a:r>
              <a:rPr lang="en-US" sz="2000" b="1">
                <a:solidFill>
                  <a:schemeClr val="accent2"/>
                </a:solidFill>
                <a:highlight>
                  <a:srgbClr val="FFFFFF"/>
                </a:highlight>
                <a:latin typeface="Century Gothic"/>
                <a:ea typeface="Century Gothic"/>
                <a:cs typeface="Century Gothic"/>
                <a:sym typeface="Century Gothic"/>
              </a:rPr>
              <a:t>9-31%</a:t>
            </a:r>
            <a:r>
              <a:rPr lang="en-US" sz="2000">
                <a:solidFill>
                  <a:srgbClr val="0C4E8B"/>
                </a:solidFill>
                <a:highlight>
                  <a:srgbClr val="FFFFFF"/>
                </a:highlight>
                <a:latin typeface="Century Gothic"/>
                <a:ea typeface="Century Gothic"/>
                <a:cs typeface="Century Gothic"/>
                <a:sym typeface="Century Gothic"/>
              </a:rPr>
              <a:t> de las especies vegetales y animales se comprometen a la extinción</a:t>
            </a:r>
            <a:endParaRPr sz="2000">
              <a:solidFill>
                <a:srgbClr val="0C4E8B"/>
              </a:solidFill>
              <a:highlight>
                <a:srgbClr val="FFFFFF"/>
              </a:highlight>
              <a:latin typeface="Century Gothic"/>
              <a:ea typeface="Century Gothic"/>
              <a:cs typeface="Century Gothic"/>
              <a:sym typeface="Century Gothic"/>
            </a:endParaRPr>
          </a:p>
          <a:p>
            <a:pPr marL="457200" marR="25400" lvl="0" indent="-355600" rtl="0">
              <a:lnSpc>
                <a:spcPct val="115000"/>
              </a:lnSpc>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Calentamiento comprometido (milenios) </a:t>
            </a:r>
            <a:r>
              <a:rPr lang="en-US" sz="2000" b="1">
                <a:solidFill>
                  <a:schemeClr val="accent2"/>
                </a:solidFill>
                <a:highlight>
                  <a:srgbClr val="FFFFFF"/>
                </a:highlight>
                <a:latin typeface="Century Gothic"/>
                <a:ea typeface="Century Gothic"/>
                <a:cs typeface="Century Gothic"/>
                <a:sym typeface="Century Gothic"/>
              </a:rPr>
              <a:t>+ 2-3.8 ̊C</a:t>
            </a:r>
            <a:endParaRPr sz="2000" b="1">
              <a:solidFill>
                <a:schemeClr val="accent2"/>
              </a:solidFill>
              <a:highlight>
                <a:srgbClr val="FFFFFF"/>
              </a:highlight>
              <a:latin typeface="Century Gothic"/>
              <a:ea typeface="Century Gothic"/>
              <a:cs typeface="Century Gothic"/>
              <a:sym typeface="Century Gothic"/>
            </a:endParaRPr>
          </a:p>
          <a:p>
            <a:pPr marL="457200" marR="25400" lvl="0" indent="-355600" rtl="0">
              <a:lnSpc>
                <a:spcPct val="115000"/>
              </a:lnSpc>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Aumento del nivel del mar de equilibrio a largo plazo (milenios) ~ 2-10 m</a:t>
            </a:r>
            <a:endParaRPr sz="2000">
              <a:solidFill>
                <a:srgbClr val="0C4E8B"/>
              </a:solidFill>
              <a:highlight>
                <a:srgbClr val="FFFFFF"/>
              </a:highlight>
              <a:latin typeface="Century Gothic"/>
              <a:ea typeface="Century Gothic"/>
              <a:cs typeface="Century Gothic"/>
              <a:sym typeface="Century Gothic"/>
            </a:endParaRPr>
          </a:p>
          <a:p>
            <a:pPr marL="457200" marR="25400" lvl="0" indent="-355600" rtl="0">
              <a:lnSpc>
                <a:spcPct val="115000"/>
              </a:lnSpc>
              <a:spcBef>
                <a:spcPts val="0"/>
              </a:spcBef>
              <a:spcAft>
                <a:spcPts val="0"/>
              </a:spcAft>
              <a:buClr>
                <a:srgbClr val="0C4E8B"/>
              </a:buClr>
              <a:buSzPts val="2000"/>
              <a:buFont typeface="Century Gothic"/>
              <a:buChar char="●"/>
            </a:pPr>
            <a:r>
              <a:rPr lang="en-US" sz="2000" b="1">
                <a:solidFill>
                  <a:schemeClr val="accent2"/>
                </a:solidFill>
                <a:highlight>
                  <a:srgbClr val="FFFFFF"/>
                </a:highlight>
                <a:latin typeface="Century Gothic"/>
                <a:ea typeface="Century Gothic"/>
                <a:cs typeface="Century Gothic"/>
                <a:sym typeface="Century Gothic"/>
              </a:rPr>
              <a:t>~ 90% </a:t>
            </a:r>
            <a:r>
              <a:rPr lang="en-US" sz="2000">
                <a:solidFill>
                  <a:srgbClr val="0C4E8B"/>
                </a:solidFill>
                <a:highlight>
                  <a:srgbClr val="FFFFFF"/>
                </a:highlight>
                <a:latin typeface="Century Gothic"/>
                <a:ea typeface="Century Gothic"/>
                <a:cs typeface="Century Gothic"/>
                <a:sym typeface="Century Gothic"/>
              </a:rPr>
              <a:t>de los arrecifes de coral sufren blanqueamiento de corales</a:t>
            </a:r>
            <a:endParaRPr sz="2000">
              <a:solidFill>
                <a:srgbClr val="0C4E8B"/>
              </a:solidFill>
              <a:highlight>
                <a:srgbClr val="FFFFFF"/>
              </a:highlight>
              <a:latin typeface="Century Gothic"/>
              <a:ea typeface="Century Gothic"/>
              <a:cs typeface="Century Gothic"/>
              <a:sym typeface="Century Gothic"/>
            </a:endParaRPr>
          </a:p>
          <a:p>
            <a:pPr marL="0" marR="0" lvl="0" indent="0" algn="l" rtl="0">
              <a:spcBef>
                <a:spcPts val="0"/>
              </a:spcBef>
              <a:spcAft>
                <a:spcPts val="0"/>
              </a:spcAft>
              <a:buNone/>
            </a:pPr>
            <a:endParaRPr sz="2000">
              <a:solidFill>
                <a:srgbClr val="0C4E8B"/>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a:spLocks noGrp="1"/>
          </p:cNvSpPr>
          <p:nvPr>
            <p:ph type="title"/>
          </p:nvPr>
        </p:nvSpPr>
        <p:spPr>
          <a:xfrm>
            <a:off x="457200" y="228294"/>
            <a:ext cx="7886700" cy="3968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3600" b="1" i="0" u="none" strike="noStrike" cap="none">
                <a:solidFill>
                  <a:schemeClr val="lt1"/>
                </a:solidFill>
                <a:latin typeface="Century Gothic"/>
                <a:ea typeface="Century Gothic"/>
                <a:cs typeface="Century Gothic"/>
                <a:sym typeface="Century Gothic"/>
              </a:rPr>
              <a:t>2-3 ºC</a:t>
            </a:r>
            <a:r>
              <a:rPr lang="en-US" sz="3600" b="1"/>
              <a:t> de calentamiento</a:t>
            </a:r>
            <a:endParaRPr sz="3600" b="0" i="0" u="none" strike="noStrike" cap="none">
              <a:solidFill>
                <a:schemeClr val="lt1"/>
              </a:solidFill>
              <a:latin typeface="Century Gothic"/>
              <a:ea typeface="Century Gothic"/>
              <a:cs typeface="Century Gothic"/>
              <a:sym typeface="Century Gothic"/>
            </a:endParaRPr>
          </a:p>
        </p:txBody>
      </p:sp>
      <p:sp>
        <p:nvSpPr>
          <p:cNvPr id="673" name="Shape 673"/>
          <p:cNvSpPr/>
          <p:nvPr/>
        </p:nvSpPr>
        <p:spPr>
          <a:xfrm>
            <a:off x="0" y="950912"/>
            <a:ext cx="9144000" cy="5754688"/>
          </a:xfrm>
          <a:prstGeom prst="rect">
            <a:avLst/>
          </a:prstGeom>
          <a:noFill/>
          <a:ln>
            <a:noFill/>
          </a:ln>
        </p:spPr>
        <p:txBody>
          <a:bodyPr spcFirstLastPara="1" wrap="square" lIns="91425" tIns="45700" rIns="91425" bIns="45700" anchor="t" anchorCtr="0">
            <a:noAutofit/>
          </a:bodyPr>
          <a:lstStyle/>
          <a:p>
            <a:pPr marL="457200" marR="25400" lvl="0" indent="-368300" rtl="0">
              <a:lnSpc>
                <a:spcPct val="115000"/>
              </a:lnSpc>
              <a:spcBef>
                <a:spcPts val="0"/>
              </a:spcBef>
              <a:spcAft>
                <a:spcPts val="0"/>
              </a:spcAft>
              <a:buClr>
                <a:srgbClr val="0C4E8B"/>
              </a:buClr>
              <a:buSzPts val="2200"/>
              <a:buFont typeface="Century Gothic"/>
              <a:buChar char="●"/>
            </a:pPr>
            <a:r>
              <a:rPr lang="en-US" sz="2200">
                <a:solidFill>
                  <a:srgbClr val="0C4E8B"/>
                </a:solidFill>
                <a:highlight>
                  <a:srgbClr val="FFFFFF"/>
                </a:highlight>
                <a:latin typeface="Century Gothic"/>
                <a:ea typeface="Century Gothic"/>
                <a:cs typeface="Century Gothic"/>
                <a:sym typeface="Century Gothic"/>
              </a:rPr>
              <a:t>Aumento del nivel del mar este siglo </a:t>
            </a:r>
            <a:r>
              <a:rPr lang="en-US" sz="2200" b="1">
                <a:solidFill>
                  <a:schemeClr val="accent2"/>
                </a:solidFill>
                <a:highlight>
                  <a:srgbClr val="FFFFFF"/>
                </a:highlight>
                <a:latin typeface="Century Gothic"/>
                <a:ea typeface="Century Gothic"/>
                <a:cs typeface="Century Gothic"/>
                <a:sym typeface="Century Gothic"/>
              </a:rPr>
              <a:t>~ 0.90m</a:t>
            </a:r>
            <a:endParaRPr sz="2200">
              <a:solidFill>
                <a:srgbClr val="0C4E8B"/>
              </a:solidFill>
              <a:highlight>
                <a:srgbClr val="FFFFFF"/>
              </a:highlight>
              <a:latin typeface="Century Gothic"/>
              <a:ea typeface="Century Gothic"/>
              <a:cs typeface="Century Gothic"/>
              <a:sym typeface="Century Gothic"/>
            </a:endParaRPr>
          </a:p>
          <a:p>
            <a:pPr marL="457200" marR="25400" lvl="0" indent="-368300" rtl="0">
              <a:lnSpc>
                <a:spcPct val="115000"/>
              </a:lnSpc>
              <a:spcBef>
                <a:spcPts val="0"/>
              </a:spcBef>
              <a:spcAft>
                <a:spcPts val="0"/>
              </a:spcAft>
              <a:buClr>
                <a:srgbClr val="0C4E8B"/>
              </a:buClr>
              <a:buSzPts val="2200"/>
              <a:buFont typeface="Century Gothic"/>
              <a:buChar char="●"/>
            </a:pPr>
            <a:r>
              <a:rPr lang="en-US" sz="2200" b="1">
                <a:solidFill>
                  <a:schemeClr val="accent2"/>
                </a:solidFill>
                <a:highlight>
                  <a:srgbClr val="FFFFFF"/>
                </a:highlight>
                <a:latin typeface="Century Gothic"/>
                <a:ea typeface="Century Gothic"/>
                <a:cs typeface="Century Gothic"/>
                <a:sym typeface="Century Gothic"/>
              </a:rPr>
              <a:t>~ 14%</a:t>
            </a:r>
            <a:r>
              <a:rPr lang="en-US" sz="2200">
                <a:solidFill>
                  <a:srgbClr val="0C4E8B"/>
                </a:solidFill>
                <a:highlight>
                  <a:srgbClr val="FFFFFF"/>
                </a:highlight>
                <a:latin typeface="Century Gothic"/>
                <a:ea typeface="Century Gothic"/>
                <a:cs typeface="Century Gothic"/>
                <a:sym typeface="Century Gothic"/>
              </a:rPr>
              <a:t> de reducción de acceso a agua dulce (en comparación con hoy)</a:t>
            </a:r>
            <a:endParaRPr sz="2200">
              <a:solidFill>
                <a:srgbClr val="0C4E8B"/>
              </a:solidFill>
              <a:highlight>
                <a:srgbClr val="FFFFFF"/>
              </a:highlight>
              <a:latin typeface="Century Gothic"/>
              <a:ea typeface="Century Gothic"/>
              <a:cs typeface="Century Gothic"/>
              <a:sym typeface="Century Gothic"/>
            </a:endParaRPr>
          </a:p>
          <a:p>
            <a:pPr marL="457200" marR="25400" lvl="0" indent="-368300" rtl="0">
              <a:lnSpc>
                <a:spcPct val="115000"/>
              </a:lnSpc>
              <a:spcBef>
                <a:spcPts val="0"/>
              </a:spcBef>
              <a:spcAft>
                <a:spcPts val="0"/>
              </a:spcAft>
              <a:buClr>
                <a:srgbClr val="0C4E8B"/>
              </a:buClr>
              <a:buSzPts val="2200"/>
              <a:buFont typeface="Century Gothic"/>
              <a:buChar char="●"/>
            </a:pPr>
            <a:r>
              <a:rPr lang="en-US" sz="2200" b="1">
                <a:solidFill>
                  <a:schemeClr val="accent2"/>
                </a:solidFill>
                <a:highlight>
                  <a:srgbClr val="FFFFFF"/>
                </a:highlight>
                <a:latin typeface="Century Gothic"/>
                <a:ea typeface="Century Gothic"/>
                <a:cs typeface="Century Gothic"/>
                <a:sym typeface="Century Gothic"/>
              </a:rPr>
              <a:t>~ 6%</a:t>
            </a:r>
            <a:r>
              <a:rPr lang="en-US" sz="2200">
                <a:solidFill>
                  <a:srgbClr val="0C4E8B"/>
                </a:solidFill>
                <a:highlight>
                  <a:srgbClr val="FFFFFF"/>
                </a:highlight>
                <a:latin typeface="Century Gothic"/>
                <a:ea typeface="Century Gothic"/>
                <a:cs typeface="Century Gothic"/>
                <a:sym typeface="Century Gothic"/>
              </a:rPr>
              <a:t> de aumento en la proporción mundial de tierra bajo sequía (en comparación con hoy)</a:t>
            </a:r>
            <a:endParaRPr sz="2200">
              <a:solidFill>
                <a:srgbClr val="0C4E8B"/>
              </a:solidFill>
              <a:highlight>
                <a:srgbClr val="FFFFFF"/>
              </a:highlight>
              <a:latin typeface="Century Gothic"/>
              <a:ea typeface="Century Gothic"/>
              <a:cs typeface="Century Gothic"/>
              <a:sym typeface="Century Gothic"/>
            </a:endParaRPr>
          </a:p>
          <a:p>
            <a:pPr marL="457200" marR="25400" lvl="0" indent="-368300" rtl="0">
              <a:lnSpc>
                <a:spcPct val="115000"/>
              </a:lnSpc>
              <a:spcBef>
                <a:spcPts val="0"/>
              </a:spcBef>
              <a:spcAft>
                <a:spcPts val="0"/>
              </a:spcAft>
              <a:buClr>
                <a:srgbClr val="0C4E8B"/>
              </a:buClr>
              <a:buSzPts val="2200"/>
              <a:buFont typeface="Century Gothic"/>
              <a:buChar char="●"/>
            </a:pPr>
            <a:r>
              <a:rPr lang="en-US" sz="2200">
                <a:solidFill>
                  <a:srgbClr val="0C4E8B"/>
                </a:solidFill>
                <a:highlight>
                  <a:srgbClr val="FFFFFF"/>
                </a:highlight>
                <a:latin typeface="Century Gothic"/>
                <a:ea typeface="Century Gothic"/>
                <a:cs typeface="Century Gothic"/>
                <a:sym typeface="Century Gothic"/>
              </a:rPr>
              <a:t>Específicamente Sudamérica será la más afectada</a:t>
            </a:r>
            <a:endParaRPr sz="2200">
              <a:solidFill>
                <a:srgbClr val="0C4E8B"/>
              </a:solidFill>
              <a:highlight>
                <a:srgbClr val="FFFFFF"/>
              </a:highlight>
              <a:latin typeface="Century Gothic"/>
              <a:ea typeface="Century Gothic"/>
              <a:cs typeface="Century Gothic"/>
              <a:sym typeface="Century Gothic"/>
            </a:endParaRPr>
          </a:p>
          <a:p>
            <a:pPr marL="457200" marR="25400" lvl="0" indent="-368300" rtl="0">
              <a:lnSpc>
                <a:spcPct val="115000"/>
              </a:lnSpc>
              <a:spcBef>
                <a:spcPts val="0"/>
              </a:spcBef>
              <a:spcAft>
                <a:spcPts val="0"/>
              </a:spcAft>
              <a:buClr>
                <a:srgbClr val="0C4E8B"/>
              </a:buClr>
              <a:buSzPts val="2200"/>
              <a:buFont typeface="Century Gothic"/>
              <a:buChar char="●"/>
            </a:pPr>
            <a:r>
              <a:rPr lang="en-US" sz="2200">
                <a:solidFill>
                  <a:srgbClr val="0C4E8B"/>
                </a:solidFill>
                <a:highlight>
                  <a:srgbClr val="FFFFFF"/>
                </a:highlight>
                <a:latin typeface="Century Gothic"/>
                <a:ea typeface="Century Gothic"/>
                <a:cs typeface="Century Gothic"/>
                <a:sym typeface="Century Gothic"/>
              </a:rPr>
              <a:t>Duplicación de daño de incendios forestales en comparación con </a:t>
            </a:r>
            <a:r>
              <a:rPr lang="en-US" sz="2200" b="1">
                <a:solidFill>
                  <a:schemeClr val="accent2"/>
                </a:solidFill>
                <a:highlight>
                  <a:srgbClr val="FFFFFF"/>
                </a:highlight>
                <a:latin typeface="Century Gothic"/>
                <a:ea typeface="Century Gothic"/>
                <a:cs typeface="Century Gothic"/>
                <a:sym typeface="Century Gothic"/>
              </a:rPr>
              <a:t>+ 1-2 ºC</a:t>
            </a:r>
            <a:endParaRPr sz="2200" b="1">
              <a:solidFill>
                <a:schemeClr val="accent2"/>
              </a:solidFill>
              <a:highlight>
                <a:srgbClr val="FFFFFF"/>
              </a:highlight>
              <a:latin typeface="Century Gothic"/>
              <a:ea typeface="Century Gothic"/>
              <a:cs typeface="Century Gothic"/>
              <a:sym typeface="Century Gothic"/>
            </a:endParaRPr>
          </a:p>
          <a:p>
            <a:pPr marL="457200" marR="25400" lvl="0" indent="-368300" rtl="0">
              <a:lnSpc>
                <a:spcPct val="115000"/>
              </a:lnSpc>
              <a:spcBef>
                <a:spcPts val="0"/>
              </a:spcBef>
              <a:spcAft>
                <a:spcPts val="0"/>
              </a:spcAft>
              <a:buClr>
                <a:srgbClr val="0C4E8B"/>
              </a:buClr>
              <a:buSzPts val="2200"/>
              <a:buFont typeface="Century Gothic"/>
              <a:buChar char="●"/>
            </a:pPr>
            <a:r>
              <a:rPr lang="en-US" sz="2200" b="1">
                <a:solidFill>
                  <a:schemeClr val="accent2"/>
                </a:solidFill>
                <a:highlight>
                  <a:srgbClr val="FFFFFF"/>
                </a:highlight>
                <a:latin typeface="Century Gothic"/>
                <a:ea typeface="Century Gothic"/>
                <a:cs typeface="Century Gothic"/>
                <a:sym typeface="Century Gothic"/>
              </a:rPr>
              <a:t>~ 21-52%</a:t>
            </a:r>
            <a:r>
              <a:rPr lang="en-US" sz="2200">
                <a:solidFill>
                  <a:srgbClr val="0C4E8B"/>
                </a:solidFill>
                <a:highlight>
                  <a:srgbClr val="FFFFFF"/>
                </a:highlight>
                <a:latin typeface="Century Gothic"/>
                <a:ea typeface="Century Gothic"/>
                <a:cs typeface="Century Gothic"/>
                <a:sym typeface="Century Gothic"/>
              </a:rPr>
              <a:t> de especies de plantas y animales comprometidas con la extinción</a:t>
            </a:r>
            <a:endParaRPr sz="2200">
              <a:solidFill>
                <a:srgbClr val="0C4E8B"/>
              </a:solidFill>
              <a:highlight>
                <a:srgbClr val="FFFFFF"/>
              </a:highlight>
              <a:latin typeface="Century Gothic"/>
              <a:ea typeface="Century Gothic"/>
              <a:cs typeface="Century Gothic"/>
              <a:sym typeface="Century Gothic"/>
            </a:endParaRPr>
          </a:p>
          <a:p>
            <a:pPr marL="457200" marR="25400" lvl="0" indent="-368300" rtl="0">
              <a:lnSpc>
                <a:spcPct val="115000"/>
              </a:lnSpc>
              <a:spcBef>
                <a:spcPts val="0"/>
              </a:spcBef>
              <a:spcAft>
                <a:spcPts val="0"/>
              </a:spcAft>
              <a:buClr>
                <a:srgbClr val="0C4E8B"/>
              </a:buClr>
              <a:buSzPts val="2200"/>
              <a:buFont typeface="Century Gothic"/>
              <a:buChar char="●"/>
            </a:pPr>
            <a:r>
              <a:rPr lang="en-US" sz="2200">
                <a:solidFill>
                  <a:srgbClr val="0C4E8B"/>
                </a:solidFill>
                <a:highlight>
                  <a:srgbClr val="FFFFFF"/>
                </a:highlight>
                <a:latin typeface="Century Gothic"/>
                <a:ea typeface="Century Gothic"/>
                <a:cs typeface="Century Gothic"/>
                <a:sym typeface="Century Gothic"/>
              </a:rPr>
              <a:t>Calentamiento comprometido (siglos a milenios) </a:t>
            </a:r>
            <a:r>
              <a:rPr lang="en-US" sz="2200" b="1">
                <a:solidFill>
                  <a:schemeClr val="accent2"/>
                </a:solidFill>
                <a:highlight>
                  <a:srgbClr val="FFFFFF"/>
                </a:highlight>
                <a:latin typeface="Century Gothic"/>
                <a:ea typeface="Century Gothic"/>
                <a:cs typeface="Century Gothic"/>
                <a:sym typeface="Century Gothic"/>
              </a:rPr>
              <a:t>+ 3.5-5.8 ºC</a:t>
            </a:r>
            <a:endParaRPr sz="2200" b="1">
              <a:solidFill>
                <a:schemeClr val="accent2"/>
              </a:solidFill>
              <a:highlight>
                <a:srgbClr val="FFFFFF"/>
              </a:highlight>
              <a:latin typeface="Century Gothic"/>
              <a:ea typeface="Century Gothic"/>
              <a:cs typeface="Century Gothic"/>
              <a:sym typeface="Century Gothic"/>
            </a:endParaRPr>
          </a:p>
          <a:p>
            <a:pPr marL="457200" marR="25400" lvl="0" indent="-368300" rtl="0">
              <a:lnSpc>
                <a:spcPct val="115000"/>
              </a:lnSpc>
              <a:spcBef>
                <a:spcPts val="0"/>
              </a:spcBef>
              <a:spcAft>
                <a:spcPts val="0"/>
              </a:spcAft>
              <a:buClr>
                <a:srgbClr val="0C4E8B"/>
              </a:buClr>
              <a:buSzPts val="2200"/>
              <a:buFont typeface="Century Gothic"/>
              <a:buChar char="●"/>
            </a:pPr>
            <a:r>
              <a:rPr lang="en-US" sz="2200">
                <a:solidFill>
                  <a:srgbClr val="0C4E8B"/>
                </a:solidFill>
                <a:highlight>
                  <a:srgbClr val="FFFFFF"/>
                </a:highlight>
                <a:latin typeface="Century Gothic"/>
                <a:ea typeface="Century Gothic"/>
                <a:cs typeface="Century Gothic"/>
                <a:sym typeface="Century Gothic"/>
              </a:rPr>
              <a:t>Aumento del nivel del mar a largo plazo </a:t>
            </a:r>
            <a:r>
              <a:rPr lang="en-US" sz="2200" b="1">
                <a:solidFill>
                  <a:schemeClr val="accent2"/>
                </a:solidFill>
                <a:highlight>
                  <a:srgbClr val="FFFFFF"/>
                </a:highlight>
                <a:latin typeface="Century Gothic"/>
                <a:ea typeface="Century Gothic"/>
                <a:cs typeface="Century Gothic"/>
                <a:sym typeface="Century Gothic"/>
              </a:rPr>
              <a:t>~ 10-15 m</a:t>
            </a:r>
            <a:endParaRPr sz="2200" b="1">
              <a:solidFill>
                <a:schemeClr val="accent2"/>
              </a:solidFill>
              <a:highlight>
                <a:srgbClr val="FFFFFF"/>
              </a:highlight>
              <a:latin typeface="Century Gothic"/>
              <a:ea typeface="Century Gothic"/>
              <a:cs typeface="Century Gothic"/>
              <a:sym typeface="Century Gothic"/>
            </a:endParaRPr>
          </a:p>
          <a:p>
            <a:pPr marL="457200" marR="25400" lvl="0" indent="-368300" rtl="0">
              <a:lnSpc>
                <a:spcPct val="115000"/>
              </a:lnSpc>
              <a:spcBef>
                <a:spcPts val="0"/>
              </a:spcBef>
              <a:spcAft>
                <a:spcPts val="0"/>
              </a:spcAft>
              <a:buClr>
                <a:srgbClr val="0C4E8B"/>
              </a:buClr>
              <a:buSzPts val="2200"/>
              <a:buFont typeface="Century Gothic"/>
              <a:buChar char="●"/>
            </a:pPr>
            <a:r>
              <a:rPr lang="en-US" sz="2200">
                <a:solidFill>
                  <a:srgbClr val="0C4E8B"/>
                </a:solidFill>
                <a:highlight>
                  <a:srgbClr val="FFFFFF"/>
                </a:highlight>
                <a:latin typeface="Century Gothic"/>
                <a:ea typeface="Century Gothic"/>
                <a:cs typeface="Century Gothic"/>
                <a:sym typeface="Century Gothic"/>
              </a:rPr>
              <a:t>Con un aumento del nivel del mar de 5 m, Miami, la mayoría de Manhattan, el centro de Londres, Bangkok, Bombay y Shanghai estarían inundados.</a:t>
            </a:r>
            <a:endParaRPr sz="2200">
              <a:solidFill>
                <a:srgbClr val="0C4E8B"/>
              </a:solidFill>
              <a:highlight>
                <a:srgbClr val="FFFFFF"/>
              </a:highlight>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400">
              <a:solidFill>
                <a:srgbClr val="0C4E8B"/>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228600" y="1676400"/>
            <a:ext cx="8610600" cy="4910100"/>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100000"/>
              </a:lnSpc>
              <a:spcBef>
                <a:spcPts val="0"/>
              </a:spcBef>
              <a:spcAft>
                <a:spcPts val="0"/>
              </a:spcAft>
              <a:buClr>
                <a:srgbClr val="FFFFFF"/>
              </a:buClr>
              <a:buFont typeface="Arial"/>
              <a:buNone/>
            </a:pPr>
            <a:r>
              <a:rPr lang="en-US" sz="2550"/>
              <a:t>Comentarios de los revisores de </a:t>
            </a:r>
            <a:r>
              <a:rPr lang="en-US" sz="2550" b="0" i="0" u="none" strike="noStrike" cap="none">
                <a:solidFill>
                  <a:srgbClr val="FFFFFF"/>
                </a:solidFill>
                <a:latin typeface="Century Gothic"/>
                <a:ea typeface="Century Gothic"/>
                <a:cs typeface="Century Gothic"/>
                <a:sym typeface="Century Gothic"/>
              </a:rPr>
              <a:t>C-ROADS:</a:t>
            </a:r>
            <a:endParaRPr/>
          </a:p>
          <a:p>
            <a:pPr marL="228600" marR="0" lvl="0" indent="-88265" algn="just" rtl="0">
              <a:lnSpc>
                <a:spcPct val="100000"/>
              </a:lnSpc>
              <a:spcBef>
                <a:spcPts val="1000"/>
              </a:spcBef>
              <a:spcAft>
                <a:spcPts val="0"/>
              </a:spcAft>
              <a:buClr>
                <a:srgbClr val="FFFFFF"/>
              </a:buClr>
              <a:buSzPts val="2210"/>
              <a:buFont typeface="Arial"/>
              <a:buNone/>
            </a:pPr>
            <a:endParaRPr sz="2210" b="0" i="0" u="none" strike="noStrike" cap="none">
              <a:solidFill>
                <a:srgbClr val="FFFFFF"/>
              </a:solidFill>
              <a:latin typeface="Century Gothic"/>
              <a:ea typeface="Century Gothic"/>
              <a:cs typeface="Century Gothic"/>
              <a:sym typeface="Century Gothic"/>
            </a:endParaRPr>
          </a:p>
          <a:p>
            <a:pPr marL="228600" marR="0" lvl="0" indent="-228600" algn="just" rtl="0">
              <a:lnSpc>
                <a:spcPct val="100000"/>
              </a:lnSpc>
              <a:spcBef>
                <a:spcPts val="1000"/>
              </a:spcBef>
              <a:spcAft>
                <a:spcPts val="0"/>
              </a:spcAft>
              <a:buClr>
                <a:srgbClr val="FFFFFF"/>
              </a:buClr>
              <a:buSzPts val="2380"/>
              <a:buFont typeface="Arial"/>
              <a:buChar char="•"/>
            </a:pPr>
            <a:r>
              <a:rPr lang="en-US" sz="2380" b="0" i="1" u="none" strike="noStrike" cap="none">
                <a:solidFill>
                  <a:srgbClr val="FFFFFF"/>
                </a:solidFill>
                <a:latin typeface="Century Gothic"/>
                <a:ea typeface="Century Gothic"/>
                <a:cs typeface="Century Gothic"/>
                <a:sym typeface="Century Gothic"/>
              </a:rPr>
              <a:t>“</a:t>
            </a:r>
            <a:r>
              <a:rPr lang="en-US" sz="2380" i="1"/>
              <a:t>Reproduce correctamente las respuestas de los simuladores climáticos tridimensionales avanzados “</a:t>
            </a:r>
            <a:endParaRPr sz="2380" b="0" i="1" u="none" strike="noStrike" cap="none">
              <a:solidFill>
                <a:srgbClr val="FFFFFF"/>
              </a:solidFill>
              <a:latin typeface="Century Gothic"/>
              <a:ea typeface="Century Gothic"/>
              <a:cs typeface="Century Gothic"/>
              <a:sym typeface="Century Gothic"/>
            </a:endParaRPr>
          </a:p>
          <a:p>
            <a:pPr marL="0" marR="0" lvl="0" indent="0" algn="just" rtl="0">
              <a:lnSpc>
                <a:spcPct val="100000"/>
              </a:lnSpc>
              <a:spcBef>
                <a:spcPts val="1000"/>
              </a:spcBef>
              <a:spcAft>
                <a:spcPts val="0"/>
              </a:spcAft>
              <a:buNone/>
            </a:pPr>
            <a:endParaRPr sz="2380" i="1"/>
          </a:p>
          <a:p>
            <a:pPr marL="228600" marR="0" lvl="0" indent="-228600" algn="just" rtl="0">
              <a:lnSpc>
                <a:spcPct val="100000"/>
              </a:lnSpc>
              <a:spcBef>
                <a:spcPts val="1000"/>
              </a:spcBef>
              <a:spcAft>
                <a:spcPts val="0"/>
              </a:spcAft>
              <a:buClr>
                <a:srgbClr val="FFFFFF"/>
              </a:buClr>
              <a:buSzPts val="2380"/>
              <a:buFont typeface="Arial"/>
              <a:buChar char="•"/>
            </a:pPr>
            <a:r>
              <a:rPr lang="en-US" sz="2380" i="1"/>
              <a:t>“Apoyamos su uso generalizado por parte de una gran variedad de usuarios y recomendamos que sea considerado una herramienta oficial de las Naciones Unidas porque se alinea completamente con el amplio rango de escenarios publicados en el 4to informe de IPCC</a:t>
            </a:r>
            <a:r>
              <a:rPr lang="en-US" sz="2380" b="0" i="1" u="none" strike="noStrike" cap="none">
                <a:solidFill>
                  <a:srgbClr val="FFFFFF"/>
                </a:solidFill>
                <a:latin typeface="Century Gothic"/>
                <a:ea typeface="Century Gothic"/>
                <a:cs typeface="Century Gothic"/>
                <a:sym typeface="Century Gothic"/>
              </a:rPr>
              <a:t>“</a:t>
            </a:r>
            <a:endParaRPr sz="2380" b="0" i="1" u="none" strike="noStrike" cap="none">
              <a:solidFill>
                <a:srgbClr val="FFFFFF"/>
              </a:solidFill>
              <a:latin typeface="Century Gothic"/>
              <a:ea typeface="Century Gothic"/>
              <a:cs typeface="Century Gothic"/>
              <a:sym typeface="Century Gothic"/>
            </a:endParaRPr>
          </a:p>
        </p:txBody>
      </p:sp>
      <p:sp>
        <p:nvSpPr>
          <p:cNvPr id="180" name="Shape 180"/>
          <p:cNvSpPr txBox="1"/>
          <p:nvPr/>
        </p:nvSpPr>
        <p:spPr>
          <a:xfrm>
            <a:off x="228600" y="6324600"/>
            <a:ext cx="8823239" cy="2619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0" i="0" u="none" strike="noStrike" cap="none">
                <a:solidFill>
                  <a:srgbClr val="D8D8D8"/>
                </a:solidFill>
                <a:latin typeface="Times"/>
                <a:ea typeface="Times"/>
                <a:cs typeface="Times"/>
                <a:sym typeface="Times"/>
              </a:rPr>
              <a:t>Full report: http://climateinteractive.org/simulations/C-ROADS/technical/scientific-review/C-ROADS%20Scientific%20Review%20Summary-1.pdf  </a:t>
            </a:r>
            <a:endParaRPr/>
          </a:p>
        </p:txBody>
      </p:sp>
      <p:sp>
        <p:nvSpPr>
          <p:cNvPr id="181" name="Shape 181"/>
          <p:cNvSpPr txBox="1"/>
          <p:nvPr/>
        </p:nvSpPr>
        <p:spPr>
          <a:xfrm>
            <a:off x="87725" y="301725"/>
            <a:ext cx="8964300" cy="12573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Font typeface="Century Gothic"/>
              <a:buNone/>
            </a:pPr>
            <a:r>
              <a:rPr lang="en-US" sz="3200">
                <a:solidFill>
                  <a:schemeClr val="lt1"/>
                </a:solidFill>
                <a:latin typeface="Century Gothic"/>
                <a:ea typeface="Century Gothic"/>
                <a:cs typeface="Century Gothic"/>
                <a:sym typeface="Century Gothic"/>
              </a:rPr>
              <a:t>Vamos a testear los compromisos y políticas de cada bloque en</a:t>
            </a:r>
            <a:r>
              <a:rPr lang="en-US" sz="3200" b="0" i="0" u="none" strike="noStrike" cap="none">
                <a:solidFill>
                  <a:schemeClr val="lt1"/>
                </a:solidFill>
                <a:latin typeface="Century Gothic"/>
                <a:ea typeface="Century Gothic"/>
                <a:cs typeface="Century Gothic"/>
                <a:sym typeface="Century Gothic"/>
              </a:rPr>
              <a:t> C-ROADS, </a:t>
            </a:r>
            <a:r>
              <a:rPr lang="en-US" sz="3200">
                <a:solidFill>
                  <a:schemeClr val="lt1"/>
                </a:solidFill>
                <a:latin typeface="Century Gothic"/>
                <a:ea typeface="Century Gothic"/>
                <a:cs typeface="Century Gothic"/>
                <a:sym typeface="Century Gothic"/>
              </a:rPr>
              <a:t>un simulador científicamente comprobado.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Shape 679"/>
          <p:cNvSpPr txBox="1">
            <a:spLocks noGrp="1"/>
          </p:cNvSpPr>
          <p:nvPr>
            <p:ph type="title"/>
          </p:nvPr>
        </p:nvSpPr>
        <p:spPr>
          <a:xfrm>
            <a:off x="457200" y="228294"/>
            <a:ext cx="7886700" cy="396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3600" b="1" i="0" u="none" strike="noStrike" cap="none">
                <a:solidFill>
                  <a:schemeClr val="lt1"/>
                </a:solidFill>
                <a:latin typeface="Century Gothic"/>
                <a:ea typeface="Century Gothic"/>
                <a:cs typeface="Century Gothic"/>
                <a:sym typeface="Century Gothic"/>
              </a:rPr>
              <a:t>3-4 ºC </a:t>
            </a:r>
            <a:r>
              <a:rPr lang="en-US" sz="3600" b="1"/>
              <a:t>de calentamiento</a:t>
            </a:r>
            <a:endParaRPr sz="3600" b="0" i="0" u="none" strike="noStrike" cap="none">
              <a:solidFill>
                <a:schemeClr val="lt1"/>
              </a:solidFill>
              <a:latin typeface="Century Gothic"/>
              <a:ea typeface="Century Gothic"/>
              <a:cs typeface="Century Gothic"/>
              <a:sym typeface="Century Gothic"/>
            </a:endParaRPr>
          </a:p>
        </p:txBody>
      </p:sp>
      <p:sp>
        <p:nvSpPr>
          <p:cNvPr id="680" name="Shape 680"/>
          <p:cNvSpPr/>
          <p:nvPr/>
        </p:nvSpPr>
        <p:spPr>
          <a:xfrm>
            <a:off x="19050" y="838200"/>
            <a:ext cx="9125100" cy="501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rgbClr val="0C4E8B"/>
              </a:solidFill>
              <a:latin typeface="Century Gothic"/>
              <a:ea typeface="Century Gothic"/>
              <a:cs typeface="Century Gothic"/>
              <a:sym typeface="Century Gothic"/>
            </a:endParaRPr>
          </a:p>
          <a:p>
            <a:pPr marL="457200" marR="0" lvl="0" indent="-355600" algn="l" rtl="0">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Aumento del nivel del mar este siglo </a:t>
            </a:r>
            <a:r>
              <a:rPr lang="en-US" sz="2000" b="1">
                <a:solidFill>
                  <a:schemeClr val="accent2"/>
                </a:solidFill>
                <a:highlight>
                  <a:srgbClr val="FFFFFF"/>
                </a:highlight>
                <a:latin typeface="Century Gothic"/>
                <a:ea typeface="Century Gothic"/>
                <a:cs typeface="Century Gothic"/>
                <a:sym typeface="Century Gothic"/>
              </a:rPr>
              <a:t>~ 1.0 m</a:t>
            </a:r>
            <a:endParaRPr sz="2000" b="1">
              <a:solidFill>
                <a:schemeClr val="accent2"/>
              </a:solidFill>
              <a:highlight>
                <a:srgbClr val="FFFFFF"/>
              </a:highlight>
              <a:latin typeface="Century Gothic"/>
              <a:ea typeface="Century Gothic"/>
              <a:cs typeface="Century Gothic"/>
              <a:sym typeface="Century Gothic"/>
            </a:endParaRPr>
          </a:p>
          <a:p>
            <a:pPr marL="457200" marR="0" lvl="0" indent="-355600" algn="l" rtl="0">
              <a:spcBef>
                <a:spcPts val="0"/>
              </a:spcBef>
              <a:spcAft>
                <a:spcPts val="0"/>
              </a:spcAft>
              <a:buClr>
                <a:srgbClr val="0C4E8B"/>
              </a:buClr>
              <a:buSzPts val="2000"/>
              <a:buFont typeface="Century Gothic"/>
              <a:buChar char="●"/>
            </a:pPr>
            <a:r>
              <a:rPr lang="en-US" sz="2000" b="1">
                <a:solidFill>
                  <a:schemeClr val="accent2"/>
                </a:solidFill>
                <a:highlight>
                  <a:srgbClr val="FFFFFF"/>
                </a:highlight>
                <a:latin typeface="Century Gothic"/>
                <a:ea typeface="Century Gothic"/>
                <a:cs typeface="Century Gothic"/>
                <a:sym typeface="Century Gothic"/>
              </a:rPr>
              <a:t>~ 7,4%</a:t>
            </a:r>
            <a:r>
              <a:rPr lang="en-US" sz="2000">
                <a:solidFill>
                  <a:srgbClr val="0C4E8B"/>
                </a:solidFill>
                <a:highlight>
                  <a:srgbClr val="FFFFFF"/>
                </a:highlight>
                <a:latin typeface="Century Gothic"/>
                <a:ea typeface="Century Gothic"/>
                <a:cs typeface="Century Gothic"/>
                <a:sym typeface="Century Gothic"/>
              </a:rPr>
              <a:t> de aumento en la proporción mundial de tierra bajo sequía (en comparación con hoy)</a:t>
            </a:r>
            <a:endParaRPr sz="2000">
              <a:solidFill>
                <a:srgbClr val="0C4E8B"/>
              </a:solidFill>
              <a:highlight>
                <a:srgbClr val="FFFFFF"/>
              </a:highlight>
              <a:latin typeface="Century Gothic"/>
              <a:ea typeface="Century Gothic"/>
              <a:cs typeface="Century Gothic"/>
              <a:sym typeface="Century Gothic"/>
            </a:endParaRPr>
          </a:p>
          <a:p>
            <a:pPr marL="457200" marR="0" lvl="0" indent="-355600" algn="l" rtl="0">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Las probabilidades de que la sequía aumenten del 5% ahora (uno cada 20 años) al 50% para el 2030, y al 90% para el 2100 en el Amazonas</a:t>
            </a:r>
            <a:endParaRPr sz="2000">
              <a:solidFill>
                <a:srgbClr val="0C4E8B"/>
              </a:solidFill>
              <a:highlight>
                <a:srgbClr val="FFFFFF"/>
              </a:highlight>
              <a:latin typeface="Century Gothic"/>
              <a:ea typeface="Century Gothic"/>
              <a:cs typeface="Century Gothic"/>
              <a:sym typeface="Century Gothic"/>
            </a:endParaRPr>
          </a:p>
          <a:p>
            <a:pPr marL="457200" marR="0" lvl="0" indent="-355600" algn="l" rtl="0">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Desertificación de América Central y Norte de América del Sur, incluyendo la Selva Amazónica</a:t>
            </a:r>
            <a:endParaRPr sz="2000">
              <a:solidFill>
                <a:srgbClr val="0C4E8B"/>
              </a:solidFill>
              <a:highlight>
                <a:srgbClr val="FFFFFF"/>
              </a:highlight>
              <a:latin typeface="Century Gothic"/>
              <a:ea typeface="Century Gothic"/>
              <a:cs typeface="Century Gothic"/>
              <a:sym typeface="Century Gothic"/>
            </a:endParaRPr>
          </a:p>
          <a:p>
            <a:pPr marL="457200" marR="0" lvl="0" indent="-355600" algn="l" rtl="0">
              <a:spcBef>
                <a:spcPts val="0"/>
              </a:spcBef>
              <a:spcAft>
                <a:spcPts val="0"/>
              </a:spcAft>
              <a:buClr>
                <a:srgbClr val="0C4E8B"/>
              </a:buClr>
              <a:buSzPts val="2000"/>
              <a:buFont typeface="Century Gothic"/>
              <a:buChar char="●"/>
            </a:pPr>
            <a:r>
              <a:rPr lang="en-US" sz="2000" b="1">
                <a:solidFill>
                  <a:schemeClr val="accent2"/>
                </a:solidFill>
                <a:highlight>
                  <a:srgbClr val="FFFFFF"/>
                </a:highlight>
                <a:latin typeface="Century Gothic"/>
                <a:ea typeface="Century Gothic"/>
                <a:cs typeface="Century Gothic"/>
                <a:sym typeface="Century Gothic"/>
              </a:rPr>
              <a:t>~ 17% </a:t>
            </a:r>
            <a:r>
              <a:rPr lang="en-US" sz="2000">
                <a:solidFill>
                  <a:srgbClr val="0C4E8B"/>
                </a:solidFill>
                <a:highlight>
                  <a:srgbClr val="FFFFFF"/>
                </a:highlight>
                <a:latin typeface="Century Gothic"/>
                <a:ea typeface="Century Gothic"/>
                <a:cs typeface="Century Gothic"/>
                <a:sym typeface="Century Gothic"/>
              </a:rPr>
              <a:t>de reducción de acceso a agua dulce (en comparación con hoy)</a:t>
            </a:r>
            <a:endParaRPr sz="2000">
              <a:solidFill>
                <a:srgbClr val="0C4E8B"/>
              </a:solidFill>
              <a:highlight>
                <a:srgbClr val="FFFFFF"/>
              </a:highlight>
              <a:latin typeface="Century Gothic"/>
              <a:ea typeface="Century Gothic"/>
              <a:cs typeface="Century Gothic"/>
              <a:sym typeface="Century Gothic"/>
            </a:endParaRPr>
          </a:p>
          <a:p>
            <a:pPr marL="457200" marR="0" lvl="0" indent="-355600" algn="l" rtl="0">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Duplicación de daño de incendio forestal en comparación con + 2-3 ̊C</a:t>
            </a:r>
            <a:endParaRPr sz="2000">
              <a:solidFill>
                <a:srgbClr val="0C4E8B"/>
              </a:solidFill>
              <a:highlight>
                <a:srgbClr val="FFFFFF"/>
              </a:highlight>
              <a:latin typeface="Century Gothic"/>
              <a:ea typeface="Century Gothic"/>
              <a:cs typeface="Century Gothic"/>
              <a:sym typeface="Century Gothic"/>
            </a:endParaRPr>
          </a:p>
          <a:p>
            <a:pPr marL="457200" marR="0" lvl="0" indent="-355600" algn="l" rtl="0">
              <a:spcBef>
                <a:spcPts val="0"/>
              </a:spcBef>
              <a:spcAft>
                <a:spcPts val="0"/>
              </a:spcAft>
              <a:buClr>
                <a:srgbClr val="0C4E8B"/>
              </a:buClr>
              <a:buSzPts val="2000"/>
              <a:buFont typeface="Century Gothic"/>
              <a:buChar char="●"/>
            </a:pPr>
            <a:r>
              <a:rPr lang="en-US" sz="2000" b="1">
                <a:solidFill>
                  <a:schemeClr val="accent2"/>
                </a:solidFill>
                <a:highlight>
                  <a:srgbClr val="FFFFFF"/>
                </a:highlight>
                <a:latin typeface="Century Gothic"/>
                <a:ea typeface="Century Gothic"/>
                <a:cs typeface="Century Gothic"/>
                <a:sym typeface="Century Gothic"/>
              </a:rPr>
              <a:t>~ 21-52%</a:t>
            </a:r>
            <a:r>
              <a:rPr lang="en-US" sz="2000">
                <a:solidFill>
                  <a:srgbClr val="0C4E8B"/>
                </a:solidFill>
                <a:highlight>
                  <a:srgbClr val="FFFFFF"/>
                </a:highlight>
                <a:latin typeface="Century Gothic"/>
                <a:ea typeface="Century Gothic"/>
                <a:cs typeface="Century Gothic"/>
                <a:sym typeface="Century Gothic"/>
              </a:rPr>
              <a:t> de especies de plantas y animales comprometidas con la extinción debido solo al cambio climático</a:t>
            </a:r>
            <a:endParaRPr sz="2000">
              <a:solidFill>
                <a:srgbClr val="0C4E8B"/>
              </a:solidFill>
              <a:highlight>
                <a:srgbClr val="FFFFFF"/>
              </a:highlight>
              <a:latin typeface="Century Gothic"/>
              <a:ea typeface="Century Gothic"/>
              <a:cs typeface="Century Gothic"/>
              <a:sym typeface="Century Gothic"/>
            </a:endParaRPr>
          </a:p>
          <a:p>
            <a:pPr marL="457200" marR="0" lvl="0" indent="-355600" algn="l" rtl="0">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Los huracanes aumentan en severidad (categoría 5.5 en lugar de 5) Calentamiento comprometido (siglos a milenios) </a:t>
            </a:r>
            <a:r>
              <a:rPr lang="en-US" sz="2000" b="1">
                <a:solidFill>
                  <a:schemeClr val="accent2"/>
                </a:solidFill>
                <a:highlight>
                  <a:srgbClr val="FFFFFF"/>
                </a:highlight>
                <a:latin typeface="Century Gothic"/>
                <a:ea typeface="Century Gothic"/>
                <a:cs typeface="Century Gothic"/>
                <a:sym typeface="Century Gothic"/>
              </a:rPr>
              <a:t>+ 5.8-7.8 ̊C</a:t>
            </a:r>
            <a:endParaRPr sz="2000" b="1">
              <a:solidFill>
                <a:schemeClr val="accent2"/>
              </a:solidFill>
              <a:highlight>
                <a:srgbClr val="FFFFFF"/>
              </a:highlight>
              <a:latin typeface="Century Gothic"/>
              <a:ea typeface="Century Gothic"/>
              <a:cs typeface="Century Gothic"/>
              <a:sym typeface="Century Gothic"/>
            </a:endParaRPr>
          </a:p>
          <a:p>
            <a:pPr marL="457200" marR="0" lvl="0" indent="-355600" algn="l" rtl="0">
              <a:spcBef>
                <a:spcPts val="0"/>
              </a:spcBef>
              <a:spcAft>
                <a:spcPts val="0"/>
              </a:spcAft>
              <a:buClr>
                <a:srgbClr val="0C4E8B"/>
              </a:buClr>
              <a:buSzPts val="2000"/>
              <a:buFont typeface="Century Gothic"/>
              <a:buChar char="●"/>
            </a:pPr>
            <a:r>
              <a:rPr lang="en-US" sz="2000">
                <a:solidFill>
                  <a:srgbClr val="0C4E8B"/>
                </a:solidFill>
                <a:highlight>
                  <a:srgbClr val="FFFFFF"/>
                </a:highlight>
                <a:latin typeface="Century Gothic"/>
                <a:ea typeface="Century Gothic"/>
                <a:cs typeface="Century Gothic"/>
                <a:sym typeface="Century Gothic"/>
              </a:rPr>
              <a:t> Aumento del nivel del mar a largo plazo </a:t>
            </a:r>
            <a:r>
              <a:rPr lang="en-US" sz="2000" b="1">
                <a:solidFill>
                  <a:schemeClr val="accent2"/>
                </a:solidFill>
                <a:highlight>
                  <a:srgbClr val="FFFFFF"/>
                </a:highlight>
                <a:latin typeface="Century Gothic"/>
                <a:ea typeface="Century Gothic"/>
                <a:cs typeface="Century Gothic"/>
                <a:sym typeface="Century Gothic"/>
              </a:rPr>
              <a:t>~ 13-15 m</a:t>
            </a:r>
            <a:endParaRPr sz="2000" b="1">
              <a:solidFill>
                <a:schemeClr val="accent2"/>
              </a:solidFill>
              <a:highlight>
                <a:srgbClr val="FFFFFF"/>
              </a:highlight>
              <a:latin typeface="Century Gothic"/>
              <a:ea typeface="Century Gothic"/>
              <a:cs typeface="Century Gothic"/>
              <a:sym typeface="Century Gothic"/>
            </a:endParaRPr>
          </a:p>
          <a:p>
            <a:pPr marL="0" marR="0" lvl="0" indent="0" algn="l" rtl="0">
              <a:spcBef>
                <a:spcPts val="0"/>
              </a:spcBef>
              <a:spcAft>
                <a:spcPts val="0"/>
              </a:spcAft>
              <a:buNone/>
            </a:pPr>
            <a:endParaRPr sz="2000" b="1">
              <a:solidFill>
                <a:schemeClr val="accent2"/>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xfrm>
            <a:off x="457200" y="257819"/>
            <a:ext cx="7886700" cy="396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3600" b="1" i="0" u="none" strike="noStrike" cap="none">
                <a:solidFill>
                  <a:schemeClr val="lt1"/>
                </a:solidFill>
                <a:latin typeface="Century Gothic"/>
                <a:ea typeface="Century Gothic"/>
                <a:cs typeface="Century Gothic"/>
                <a:sym typeface="Century Gothic"/>
              </a:rPr>
              <a:t>+4 ºC </a:t>
            </a:r>
            <a:r>
              <a:rPr lang="en-US" sz="3600" b="1"/>
              <a:t>de calentamiento</a:t>
            </a:r>
            <a:endParaRPr sz="3600" b="0" i="0" u="none" strike="noStrike" cap="none">
              <a:solidFill>
                <a:schemeClr val="lt1"/>
              </a:solidFill>
              <a:latin typeface="Century Gothic"/>
              <a:ea typeface="Century Gothic"/>
              <a:cs typeface="Century Gothic"/>
              <a:sym typeface="Century Gothic"/>
            </a:endParaRPr>
          </a:p>
        </p:txBody>
      </p:sp>
      <p:sp>
        <p:nvSpPr>
          <p:cNvPr id="687" name="Shape 687"/>
          <p:cNvSpPr/>
          <p:nvPr/>
        </p:nvSpPr>
        <p:spPr>
          <a:xfrm>
            <a:off x="76200" y="1143000"/>
            <a:ext cx="9067800" cy="3724275"/>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0C4E8B"/>
              </a:buClr>
              <a:buSzPts val="2400"/>
              <a:buFont typeface="Arial"/>
              <a:buChar char="•"/>
            </a:pPr>
            <a:r>
              <a:rPr lang="en-US" sz="2400">
                <a:solidFill>
                  <a:srgbClr val="0C4E8B"/>
                </a:solidFill>
                <a:latin typeface="Century Gothic"/>
                <a:ea typeface="Century Gothic"/>
                <a:cs typeface="Century Gothic"/>
                <a:sym typeface="Century Gothic"/>
              </a:rPr>
              <a:t>Aumento del nivel del mar de varios metros en </a:t>
            </a:r>
            <a:r>
              <a:rPr lang="en-US" sz="2400" b="1">
                <a:solidFill>
                  <a:schemeClr val="accent2"/>
                </a:solidFill>
                <a:latin typeface="Century Gothic"/>
                <a:ea typeface="Century Gothic"/>
                <a:cs typeface="Century Gothic"/>
                <a:sym typeface="Century Gothic"/>
              </a:rPr>
              <a:t>50-150 años </a:t>
            </a:r>
            <a:endParaRPr sz="2400">
              <a:solidFill>
                <a:srgbClr val="0C4E8B"/>
              </a:solidFill>
              <a:latin typeface="Century Gothic"/>
              <a:ea typeface="Century Gothic"/>
              <a:cs typeface="Century Gothic"/>
              <a:sym typeface="Century Gothic"/>
            </a:endParaRPr>
          </a:p>
          <a:p>
            <a:pPr marL="457200" lvl="0" indent="-457200" rtl="0">
              <a:spcBef>
                <a:spcPts val="0"/>
              </a:spcBef>
              <a:spcAft>
                <a:spcPts val="0"/>
              </a:spcAft>
              <a:buClr>
                <a:srgbClr val="0C4E8B"/>
              </a:buClr>
              <a:buSzPts val="2400"/>
              <a:buFont typeface="Arial"/>
              <a:buChar char="•"/>
            </a:pPr>
            <a:r>
              <a:rPr lang="en-US" sz="2400">
                <a:solidFill>
                  <a:srgbClr val="0C4E8B"/>
                </a:solidFill>
                <a:highlight>
                  <a:srgbClr val="FFFFFF"/>
                </a:highlight>
                <a:latin typeface="Century Gothic"/>
                <a:ea typeface="Century Gothic"/>
                <a:cs typeface="Century Gothic"/>
                <a:sym typeface="Century Gothic"/>
              </a:rPr>
              <a:t>Aumento generalizado de la frecuencia de la sequía en todo el mundo</a:t>
            </a:r>
            <a:r>
              <a:rPr lang="en-US" sz="2400">
                <a:solidFill>
                  <a:srgbClr val="0C4E8B"/>
                </a:solidFill>
                <a:latin typeface="Century Gothic"/>
                <a:ea typeface="Century Gothic"/>
                <a:cs typeface="Century Gothic"/>
                <a:sym typeface="Century Gothic"/>
              </a:rPr>
              <a:t> </a:t>
            </a:r>
            <a:r>
              <a:rPr lang="en-US" sz="2400" b="1">
                <a:solidFill>
                  <a:schemeClr val="accent2"/>
                </a:solidFill>
                <a:latin typeface="Century Gothic"/>
                <a:ea typeface="Century Gothic"/>
                <a:cs typeface="Century Gothic"/>
                <a:sym typeface="Century Gothic"/>
              </a:rPr>
              <a:t>(~60% increase</a:t>
            </a:r>
            <a:r>
              <a:rPr lang="en-US" sz="2400">
                <a:solidFill>
                  <a:srgbClr val="0C4E8B"/>
                </a:solidFill>
                <a:latin typeface="Century Gothic"/>
                <a:ea typeface="Century Gothic"/>
                <a:cs typeface="Century Gothic"/>
                <a:sym typeface="Century Gothic"/>
              </a:rPr>
              <a:t>) </a:t>
            </a:r>
            <a:endParaRPr sz="2400" b="1">
              <a:solidFill>
                <a:schemeClr val="accent2"/>
              </a:solidFill>
              <a:latin typeface="Century Gothic"/>
              <a:ea typeface="Century Gothic"/>
              <a:cs typeface="Century Gothic"/>
              <a:sym typeface="Century Gothic"/>
            </a:endParaRPr>
          </a:p>
          <a:p>
            <a:pPr marL="457200" marR="0" lvl="0" indent="-457200" algn="l" rtl="0">
              <a:spcBef>
                <a:spcPts val="0"/>
              </a:spcBef>
              <a:spcAft>
                <a:spcPts val="0"/>
              </a:spcAft>
              <a:buClr>
                <a:srgbClr val="0C4E8B"/>
              </a:buClr>
              <a:buSzPts val="2400"/>
              <a:buFont typeface="Century Gothic"/>
              <a:buChar char="•"/>
            </a:pPr>
            <a:r>
              <a:rPr lang="en-US" sz="2400">
                <a:solidFill>
                  <a:srgbClr val="0C4E8B"/>
                </a:solidFill>
                <a:latin typeface="Century Gothic"/>
                <a:ea typeface="Century Gothic"/>
                <a:cs typeface="Century Gothic"/>
                <a:sym typeface="Century Gothic"/>
              </a:rPr>
              <a:t>Desertificación de la Europa mediterránea</a:t>
            </a:r>
            <a:endParaRPr sz="2400">
              <a:solidFill>
                <a:srgbClr val="0C4E8B"/>
              </a:solidFill>
            </a:endParaRPr>
          </a:p>
          <a:p>
            <a:pPr marL="457200" marR="0" lvl="0" indent="-457200" algn="l" rtl="0">
              <a:spcBef>
                <a:spcPts val="0"/>
              </a:spcBef>
              <a:spcAft>
                <a:spcPts val="0"/>
              </a:spcAft>
              <a:buClr>
                <a:srgbClr val="0C4E8B"/>
              </a:buClr>
              <a:buSzPts val="2400"/>
              <a:buFont typeface="Century Gothic"/>
              <a:buChar char="•"/>
            </a:pPr>
            <a:r>
              <a:rPr lang="en-US" sz="2400">
                <a:solidFill>
                  <a:srgbClr val="0C4E8B"/>
                </a:solidFill>
                <a:highlight>
                  <a:srgbClr val="FFFFFF"/>
                </a:highlight>
                <a:latin typeface="Century Gothic"/>
                <a:ea typeface="Century Gothic"/>
                <a:cs typeface="Century Gothic"/>
                <a:sym typeface="Century Gothic"/>
              </a:rPr>
              <a:t>Intensas y frecuentes olas de calor e inundaciones en muchas zonas del mundo</a:t>
            </a:r>
            <a:endParaRPr sz="2400">
              <a:solidFill>
                <a:srgbClr val="0C4E8B"/>
              </a:solidFill>
              <a:latin typeface="Century Gothic"/>
              <a:ea typeface="Century Gothic"/>
              <a:cs typeface="Century Gothic"/>
              <a:sym typeface="Century Gothic"/>
            </a:endParaRPr>
          </a:p>
          <a:p>
            <a:pPr marL="457200" marR="25400" lvl="0" indent="-457200" rtl="0">
              <a:lnSpc>
                <a:spcPct val="115000"/>
              </a:lnSpc>
              <a:spcBef>
                <a:spcPts val="0"/>
              </a:spcBef>
              <a:spcAft>
                <a:spcPts val="0"/>
              </a:spcAft>
              <a:buClr>
                <a:srgbClr val="0C4E8B"/>
              </a:buClr>
              <a:buSzPts val="2400"/>
              <a:buFont typeface="Century Gothic"/>
              <a:buChar char="•"/>
            </a:pPr>
            <a:r>
              <a:rPr lang="en-US" sz="2400">
                <a:solidFill>
                  <a:srgbClr val="0C4E8B"/>
                </a:solidFill>
                <a:highlight>
                  <a:srgbClr val="FFFFFF"/>
                </a:highlight>
                <a:latin typeface="Century Gothic"/>
                <a:ea typeface="Century Gothic"/>
                <a:cs typeface="Century Gothic"/>
                <a:sym typeface="Century Gothic"/>
              </a:rPr>
              <a:t>La descongelación del permafrost libera potencialmente CO2 y CH4 a la atmósfera, con un aumento de temperatura adicional</a:t>
            </a:r>
            <a:endParaRPr sz="2400">
              <a:solidFill>
                <a:srgbClr val="0C4E8B"/>
              </a:solidFill>
              <a:latin typeface="Century Gothic"/>
              <a:ea typeface="Century Gothic"/>
              <a:cs typeface="Century Gothic"/>
              <a:sym typeface="Century Gothic"/>
            </a:endParaRPr>
          </a:p>
          <a:p>
            <a:pPr marL="457200" marR="0" lvl="0" indent="-457200" algn="l" rtl="0">
              <a:spcBef>
                <a:spcPts val="0"/>
              </a:spcBef>
              <a:spcAft>
                <a:spcPts val="0"/>
              </a:spcAft>
              <a:buClr>
                <a:srgbClr val="0C4E8B"/>
              </a:buClr>
              <a:buSzPts val="2400"/>
              <a:buFont typeface="Arial"/>
              <a:buChar char="•"/>
            </a:pPr>
            <a:r>
              <a:rPr lang="en-US" sz="2400">
                <a:solidFill>
                  <a:srgbClr val="0C4E8B"/>
                </a:solidFill>
                <a:highlight>
                  <a:srgbClr val="FFFFFF"/>
                </a:highlight>
                <a:latin typeface="Century Gothic"/>
                <a:ea typeface="Century Gothic"/>
                <a:cs typeface="Century Gothic"/>
                <a:sym typeface="Century Gothic"/>
              </a:rPr>
              <a:t>Calentamiento comprometido (siglos a milenios):</a:t>
            </a:r>
            <a:r>
              <a:rPr lang="en-US" sz="2400">
                <a:solidFill>
                  <a:srgbClr val="0C4E8B"/>
                </a:solidFill>
                <a:latin typeface="Century Gothic"/>
                <a:ea typeface="Century Gothic"/>
                <a:cs typeface="Century Gothic"/>
                <a:sym typeface="Century Gothic"/>
              </a:rPr>
              <a:t> </a:t>
            </a:r>
            <a:r>
              <a:rPr lang="en-US" sz="2400" b="1">
                <a:solidFill>
                  <a:schemeClr val="accent2"/>
                </a:solidFill>
                <a:latin typeface="Century Gothic"/>
                <a:ea typeface="Century Gothic"/>
                <a:cs typeface="Century Gothic"/>
                <a:sym typeface="Century Gothic"/>
              </a:rPr>
              <a:t>+ &gt;6 ˚C </a:t>
            </a:r>
            <a:endParaRPr sz="2400">
              <a:solidFill>
                <a:schemeClr val="accent2"/>
              </a:solidFill>
              <a:latin typeface="Century Gothic"/>
              <a:ea typeface="Century Gothic"/>
              <a:cs typeface="Century Gothic"/>
              <a:sym typeface="Century Gothic"/>
            </a:endParaRPr>
          </a:p>
          <a:p>
            <a:pPr marL="457200" marR="0" lvl="0" indent="-457200" algn="l" rtl="0">
              <a:spcBef>
                <a:spcPts val="0"/>
              </a:spcBef>
              <a:spcAft>
                <a:spcPts val="0"/>
              </a:spcAft>
              <a:buClr>
                <a:srgbClr val="0C4E8B"/>
              </a:buClr>
              <a:buSzPts val="2400"/>
              <a:buFont typeface="Arial"/>
              <a:buChar char="•"/>
            </a:pPr>
            <a:r>
              <a:rPr lang="en-US" sz="2400">
                <a:solidFill>
                  <a:srgbClr val="0C4E8B"/>
                </a:solidFill>
                <a:highlight>
                  <a:srgbClr val="FFFFFF"/>
                </a:highlight>
                <a:latin typeface="Century Gothic"/>
                <a:ea typeface="Century Gothic"/>
                <a:cs typeface="Century Gothic"/>
                <a:sym typeface="Century Gothic"/>
              </a:rPr>
              <a:t>Aumento del nivel del mar de equilibrio a largo plazo (milenios):</a:t>
            </a:r>
            <a:r>
              <a:rPr lang="en-US" sz="2400">
                <a:solidFill>
                  <a:srgbClr val="FF6600"/>
                </a:solidFill>
                <a:latin typeface="Century Gothic"/>
                <a:ea typeface="Century Gothic"/>
                <a:cs typeface="Century Gothic"/>
                <a:sym typeface="Century Gothic"/>
              </a:rPr>
              <a:t> </a:t>
            </a:r>
            <a:r>
              <a:rPr lang="en-US" sz="2400" b="1">
                <a:solidFill>
                  <a:schemeClr val="accent2"/>
                </a:solidFill>
                <a:latin typeface="Century Gothic"/>
                <a:ea typeface="Century Gothic"/>
                <a:cs typeface="Century Gothic"/>
                <a:sym typeface="Century Gothic"/>
              </a:rPr>
              <a:t>~13-15 m </a:t>
            </a:r>
            <a:endParaRPr sz="2400">
              <a:solidFill>
                <a:schemeClr val="accent2"/>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Shape 693"/>
          <p:cNvPicPr preferRelativeResize="0"/>
          <p:nvPr/>
        </p:nvPicPr>
        <p:blipFill rotWithShape="1">
          <a:blip r:embed="rId3">
            <a:alphaModFix/>
          </a:blip>
          <a:srcRect/>
          <a:stretch/>
        </p:blipFill>
        <p:spPr>
          <a:xfrm>
            <a:off x="3100086" y="228600"/>
            <a:ext cx="4506241" cy="6292900"/>
          </a:xfrm>
          <a:prstGeom prst="rect">
            <a:avLst/>
          </a:prstGeom>
          <a:noFill/>
          <a:ln>
            <a:noFill/>
          </a:ln>
        </p:spPr>
      </p:pic>
      <p:sp>
        <p:nvSpPr>
          <p:cNvPr id="694" name="Shape 694"/>
          <p:cNvSpPr txBox="1"/>
          <p:nvPr/>
        </p:nvSpPr>
        <p:spPr>
          <a:xfrm>
            <a:off x="7696200" y="6434120"/>
            <a:ext cx="1093305" cy="25391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a:solidFill>
                  <a:schemeClr val="dk1"/>
                </a:solidFill>
                <a:latin typeface="Times"/>
                <a:ea typeface="Times"/>
                <a:cs typeface="Times"/>
                <a:sym typeface="Times"/>
              </a:rPr>
              <a:t>Oct 1, 2015</a:t>
            </a:r>
            <a:endParaRPr/>
          </a:p>
        </p:txBody>
      </p:sp>
      <p:sp>
        <p:nvSpPr>
          <p:cNvPr id="695" name="Shape 695"/>
          <p:cNvSpPr txBox="1"/>
          <p:nvPr/>
        </p:nvSpPr>
        <p:spPr>
          <a:xfrm>
            <a:off x="152400" y="685800"/>
            <a:ext cx="2720100" cy="405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endParaRPr sz="2400">
              <a:solidFill>
                <a:schemeClr val="dk1"/>
              </a:solidFill>
            </a:endParaRPr>
          </a:p>
          <a:p>
            <a:pPr marL="0" marR="0" lvl="0" indent="0" algn="l" rtl="0">
              <a:spcBef>
                <a:spcPts val="0"/>
              </a:spcBef>
              <a:spcAft>
                <a:spcPts val="0"/>
              </a:spcAft>
              <a:buClr>
                <a:schemeClr val="dk1"/>
              </a:buClr>
              <a:buSzPts val="1100"/>
              <a:buFont typeface="Arial"/>
              <a:buNone/>
            </a:pPr>
            <a:r>
              <a:rPr lang="en-US" sz="2400">
                <a:solidFill>
                  <a:srgbClr val="212121"/>
                </a:solidFill>
                <a:highlight>
                  <a:srgbClr val="FFFFFF"/>
                </a:highlight>
              </a:rPr>
              <a:t>Se han recaudado 10.200 millones de dólares para el Fondo Verde para el Clima de los 100.000 millones de dólares anuales que se esperan.</a:t>
            </a:r>
            <a:endParaRPr sz="2400">
              <a:solidFill>
                <a:srgbClr val="212121"/>
              </a:solidFill>
              <a:highlight>
                <a:srgbClr val="FFFFFF"/>
              </a:highlight>
            </a:endParaRPr>
          </a:p>
          <a:p>
            <a:pPr marL="0" marR="0" lvl="0" indent="0" algn="l" rtl="0">
              <a:spcBef>
                <a:spcPts val="0"/>
              </a:spcBef>
              <a:spcAft>
                <a:spcPts val="0"/>
              </a:spcAft>
              <a:buNone/>
            </a:pPr>
            <a:endParaRPr sz="2400">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Shape 701"/>
          <p:cNvPicPr preferRelativeResize="0"/>
          <p:nvPr/>
        </p:nvPicPr>
        <p:blipFill rotWithShape="1">
          <a:blip r:embed="rId3">
            <a:alphaModFix/>
          </a:blip>
          <a:srcRect b="2802"/>
          <a:stretch/>
        </p:blipFill>
        <p:spPr>
          <a:xfrm>
            <a:off x="1066800" y="1219200"/>
            <a:ext cx="7330382" cy="5080152"/>
          </a:xfrm>
          <a:prstGeom prst="rect">
            <a:avLst/>
          </a:prstGeom>
          <a:noFill/>
          <a:ln>
            <a:noFill/>
          </a:ln>
        </p:spPr>
      </p:pic>
      <p:sp>
        <p:nvSpPr>
          <p:cNvPr id="702" name="Shape 702"/>
          <p:cNvSpPr txBox="1"/>
          <p:nvPr/>
        </p:nvSpPr>
        <p:spPr>
          <a:xfrm>
            <a:off x="536325" y="1658575"/>
            <a:ext cx="8318700" cy="559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highlight>
                  <a:srgbClr val="FFFFFF"/>
                </a:highlight>
              </a:rPr>
              <a:t>Mas de 90 países en desarrollo han dicho que requerirán USD 3.500.000.000.000 para responder al cambio climático. De ellos, 34 paises han pedido USD 380.000.000.000 a los paises desarrollados.</a:t>
            </a:r>
            <a:endParaRPr>
              <a:highlight>
                <a:srgbClr val="FFFFFF"/>
              </a:highlight>
            </a:endParaRPr>
          </a:p>
        </p:txBody>
      </p:sp>
      <p:sp>
        <p:nvSpPr>
          <p:cNvPr id="703" name="Shape 703"/>
          <p:cNvSpPr txBox="1"/>
          <p:nvPr/>
        </p:nvSpPr>
        <p:spPr>
          <a:xfrm>
            <a:off x="640525" y="930675"/>
            <a:ext cx="6990600" cy="777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2400" b="1">
                <a:highlight>
                  <a:srgbClr val="FFFFFF"/>
                </a:highlight>
              </a:rPr>
              <a:t>Financiación de acciones de Mitigacion y Adaptacion frente al Cambio Climático   </a:t>
            </a:r>
            <a:endParaRPr sz="2400" b="1">
              <a:highlight>
                <a:srgbClr val="FFFFFF"/>
              </a:highlight>
            </a:endParaRPr>
          </a:p>
        </p:txBody>
      </p:sp>
      <p:sp>
        <p:nvSpPr>
          <p:cNvPr id="704" name="Shape 704"/>
          <p:cNvSpPr txBox="1"/>
          <p:nvPr/>
        </p:nvSpPr>
        <p:spPr>
          <a:xfrm>
            <a:off x="1186450" y="5752425"/>
            <a:ext cx="2624700" cy="611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highlight>
                  <a:srgbClr val="FFFFFF"/>
                </a:highlight>
              </a:rPr>
              <a:t>FUENTE: Green Climate Fund, The Carbon Brief.</a:t>
            </a:r>
            <a:endParaRPr>
              <a:highlight>
                <a:srgbClr val="FFFFFF"/>
              </a:high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subTitle" idx="4294967295"/>
          </p:nvPr>
        </p:nvSpPr>
        <p:spPr>
          <a:xfrm>
            <a:off x="0" y="763588"/>
            <a:ext cx="7772400" cy="53308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14C8A"/>
              </a:buClr>
              <a:buFont typeface="Arial"/>
              <a:buNone/>
            </a:pPr>
            <a:r>
              <a:rPr lang="en-US" sz="2800" b="0" i="0" u="none" strike="noStrike" cap="none">
                <a:solidFill>
                  <a:srgbClr val="114C8A"/>
                </a:solidFill>
                <a:latin typeface="Century Gothic"/>
                <a:ea typeface="Century Gothic"/>
                <a:cs typeface="Century Gothic"/>
                <a:sym typeface="Century Gothic"/>
              </a:rPr>
              <a:t>Let’s play a short version of World Climate</a:t>
            </a:r>
            <a:endParaRPr sz="2800" b="0" i="0" u="none" strike="noStrike" cap="none">
              <a:solidFill>
                <a:srgbClr val="114C8A"/>
              </a:solidFill>
              <a:latin typeface="Century Gothic"/>
              <a:ea typeface="Century Gothic"/>
              <a:cs typeface="Century Gothic"/>
              <a:sym typeface="Century Gothic"/>
            </a:endParaRPr>
          </a:p>
        </p:txBody>
      </p:sp>
      <p:pic>
        <p:nvPicPr>
          <p:cNvPr id="711" name="Shape 711" descr="UN_General_Assembly_hall.jpg"/>
          <p:cNvPicPr preferRelativeResize="0"/>
          <p:nvPr/>
        </p:nvPicPr>
        <p:blipFill rotWithShape="1">
          <a:blip r:embed="rId3">
            <a:alphaModFix/>
          </a:blip>
          <a:srcRect/>
          <a:stretch/>
        </p:blipFill>
        <p:spPr>
          <a:xfrm>
            <a:off x="0" y="0"/>
            <a:ext cx="9093327" cy="6867063"/>
          </a:xfrm>
          <a:prstGeom prst="rect">
            <a:avLst/>
          </a:prstGeom>
          <a:noFill/>
          <a:ln>
            <a:noFill/>
          </a:ln>
        </p:spPr>
      </p:pic>
      <p:pic>
        <p:nvPicPr>
          <p:cNvPr id="712" name="Shape 712" descr="COP21 Paris.jpg"/>
          <p:cNvPicPr preferRelativeResize="0"/>
          <p:nvPr/>
        </p:nvPicPr>
        <p:blipFill rotWithShape="1">
          <a:blip r:embed="rId4">
            <a:alphaModFix/>
          </a:blip>
          <a:srcRect/>
          <a:stretch/>
        </p:blipFill>
        <p:spPr>
          <a:xfrm>
            <a:off x="2831496" y="531923"/>
            <a:ext cx="3080150" cy="577350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grpSp>
        <p:nvGrpSpPr>
          <p:cNvPr id="718" name="Shape 718"/>
          <p:cNvGrpSpPr/>
          <p:nvPr/>
        </p:nvGrpSpPr>
        <p:grpSpPr>
          <a:xfrm>
            <a:off x="2616994" y="1549908"/>
            <a:ext cx="3910013" cy="4319588"/>
            <a:chOff x="1238" y="346"/>
            <a:chExt cx="3284" cy="3628"/>
          </a:xfrm>
        </p:grpSpPr>
        <p:sp>
          <p:nvSpPr>
            <p:cNvPr id="719" name="Shape 719"/>
            <p:cNvSpPr/>
            <p:nvPr/>
          </p:nvSpPr>
          <p:spPr>
            <a:xfrm>
              <a:off x="1238" y="346"/>
              <a:ext cx="3284" cy="362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20" name="Shape 720"/>
            <p:cNvSpPr/>
            <p:nvPr/>
          </p:nvSpPr>
          <p:spPr>
            <a:xfrm>
              <a:off x="2025" y="429"/>
              <a:ext cx="2100" cy="300"/>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Clr>
                  <a:schemeClr val="dk1"/>
                </a:buClr>
                <a:buSzPts val="1100"/>
                <a:buFont typeface="Arial"/>
                <a:buNone/>
              </a:pPr>
              <a:r>
                <a:rPr lang="en-US" sz="1350">
                  <a:solidFill>
                    <a:schemeClr val="dk1"/>
                  </a:solidFill>
                </a:rPr>
                <a:t>Emisiones equivalentes de CO2</a:t>
              </a:r>
              <a:endParaRPr sz="1350">
                <a:solidFill>
                  <a:schemeClr val="dk1"/>
                </a:solidFill>
                <a:latin typeface="Arial"/>
                <a:ea typeface="Arial"/>
                <a:cs typeface="Arial"/>
                <a:sym typeface="Arial"/>
              </a:endParaRPr>
            </a:p>
          </p:txBody>
        </p:sp>
        <p:sp>
          <p:nvSpPr>
            <p:cNvPr id="721" name="Shape 721"/>
            <p:cNvSpPr/>
            <p:nvPr/>
          </p:nvSpPr>
          <p:spPr>
            <a:xfrm>
              <a:off x="1680" y="677"/>
              <a:ext cx="2566" cy="3104"/>
            </a:xfrm>
            <a:prstGeom prst="rect">
              <a:avLst/>
            </a:prstGeom>
            <a:solidFill>
              <a:srgbClr val="FFFFFF"/>
            </a:solidFill>
            <a:ln w="9525" cap="flat" cmpd="sng">
              <a:solidFill>
                <a:srgbClr val="FFFFFF"/>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22" name="Shape 722"/>
            <p:cNvSpPr/>
            <p:nvPr/>
          </p:nvSpPr>
          <p:spPr>
            <a:xfrm>
              <a:off x="1680" y="677"/>
              <a:ext cx="2573" cy="3111"/>
            </a:xfrm>
            <a:prstGeom prst="rect">
              <a:avLst/>
            </a:prstGeom>
            <a:noFill/>
            <a:ln w="22225" cap="flat" cmpd="sng">
              <a:solidFill>
                <a:srgbClr val="000000"/>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cxnSp>
          <p:nvCxnSpPr>
            <p:cNvPr id="723" name="Shape 723"/>
            <p:cNvCxnSpPr/>
            <p:nvPr/>
          </p:nvCxnSpPr>
          <p:spPr>
            <a:xfrm>
              <a:off x="1680" y="1194"/>
              <a:ext cx="2573" cy="0"/>
            </a:xfrm>
            <a:prstGeom prst="straightConnector1">
              <a:avLst/>
            </a:prstGeom>
            <a:noFill/>
            <a:ln w="9525" cap="flat" cmpd="sng">
              <a:solidFill>
                <a:srgbClr val="C0C0C0"/>
              </a:solidFill>
              <a:prstDash val="solid"/>
              <a:round/>
              <a:headEnd type="none" w="med" len="med"/>
              <a:tailEnd type="none" w="med" len="med"/>
            </a:ln>
          </p:spPr>
        </p:cxnSp>
        <p:cxnSp>
          <p:nvCxnSpPr>
            <p:cNvPr id="724" name="Shape 724"/>
            <p:cNvCxnSpPr/>
            <p:nvPr/>
          </p:nvCxnSpPr>
          <p:spPr>
            <a:xfrm>
              <a:off x="1680" y="1712"/>
              <a:ext cx="2573" cy="0"/>
            </a:xfrm>
            <a:prstGeom prst="straightConnector1">
              <a:avLst/>
            </a:prstGeom>
            <a:noFill/>
            <a:ln w="9525" cap="flat" cmpd="sng">
              <a:solidFill>
                <a:srgbClr val="C0C0C0"/>
              </a:solidFill>
              <a:prstDash val="solid"/>
              <a:round/>
              <a:headEnd type="none" w="med" len="med"/>
              <a:tailEnd type="none" w="med" len="med"/>
            </a:ln>
          </p:spPr>
        </p:cxnSp>
        <p:cxnSp>
          <p:nvCxnSpPr>
            <p:cNvPr id="725" name="Shape 725"/>
            <p:cNvCxnSpPr/>
            <p:nvPr/>
          </p:nvCxnSpPr>
          <p:spPr>
            <a:xfrm>
              <a:off x="1680" y="2229"/>
              <a:ext cx="2573" cy="0"/>
            </a:xfrm>
            <a:prstGeom prst="straightConnector1">
              <a:avLst/>
            </a:prstGeom>
            <a:noFill/>
            <a:ln w="9525" cap="flat" cmpd="sng">
              <a:solidFill>
                <a:srgbClr val="C0C0C0"/>
              </a:solidFill>
              <a:prstDash val="solid"/>
              <a:round/>
              <a:headEnd type="none" w="med" len="med"/>
              <a:tailEnd type="none" w="med" len="med"/>
            </a:ln>
          </p:spPr>
        </p:cxnSp>
        <p:cxnSp>
          <p:nvCxnSpPr>
            <p:cNvPr id="726" name="Shape 726"/>
            <p:cNvCxnSpPr/>
            <p:nvPr/>
          </p:nvCxnSpPr>
          <p:spPr>
            <a:xfrm>
              <a:off x="1680" y="2746"/>
              <a:ext cx="2573" cy="0"/>
            </a:xfrm>
            <a:prstGeom prst="straightConnector1">
              <a:avLst/>
            </a:prstGeom>
            <a:noFill/>
            <a:ln w="9525" cap="flat" cmpd="sng">
              <a:solidFill>
                <a:srgbClr val="C0C0C0"/>
              </a:solidFill>
              <a:prstDash val="solid"/>
              <a:round/>
              <a:headEnd type="none" w="med" len="med"/>
              <a:tailEnd type="none" w="med" len="med"/>
            </a:ln>
          </p:spPr>
        </p:cxnSp>
        <p:cxnSp>
          <p:nvCxnSpPr>
            <p:cNvPr id="727" name="Shape 727"/>
            <p:cNvCxnSpPr/>
            <p:nvPr/>
          </p:nvCxnSpPr>
          <p:spPr>
            <a:xfrm>
              <a:off x="1680" y="3264"/>
              <a:ext cx="2573" cy="0"/>
            </a:xfrm>
            <a:prstGeom prst="straightConnector1">
              <a:avLst/>
            </a:prstGeom>
            <a:noFill/>
            <a:ln w="9525" cap="flat" cmpd="sng">
              <a:solidFill>
                <a:srgbClr val="C0C0C0"/>
              </a:solidFill>
              <a:prstDash val="solid"/>
              <a:round/>
              <a:headEnd type="none" w="med" len="med"/>
              <a:tailEnd type="none" w="med" len="med"/>
            </a:ln>
          </p:spPr>
        </p:cxnSp>
        <p:sp>
          <p:nvSpPr>
            <p:cNvPr id="728" name="Shape 728"/>
            <p:cNvSpPr/>
            <p:nvPr/>
          </p:nvSpPr>
          <p:spPr>
            <a:xfrm>
              <a:off x="1459" y="677"/>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60</a:t>
              </a:r>
              <a:endParaRPr sz="1350">
                <a:solidFill>
                  <a:schemeClr val="dk1"/>
                </a:solidFill>
                <a:latin typeface="Arial"/>
                <a:ea typeface="Arial"/>
                <a:cs typeface="Arial"/>
                <a:sym typeface="Arial"/>
              </a:endParaRPr>
            </a:p>
          </p:txBody>
        </p:sp>
        <p:sp>
          <p:nvSpPr>
            <p:cNvPr id="729" name="Shape 729"/>
            <p:cNvSpPr/>
            <p:nvPr/>
          </p:nvSpPr>
          <p:spPr>
            <a:xfrm>
              <a:off x="1459" y="1174"/>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50</a:t>
              </a:r>
              <a:endParaRPr sz="1350">
                <a:solidFill>
                  <a:schemeClr val="dk1"/>
                </a:solidFill>
                <a:latin typeface="Arial"/>
                <a:ea typeface="Arial"/>
                <a:cs typeface="Arial"/>
                <a:sym typeface="Arial"/>
              </a:endParaRPr>
            </a:p>
          </p:txBody>
        </p:sp>
        <p:sp>
          <p:nvSpPr>
            <p:cNvPr id="730" name="Shape 730"/>
            <p:cNvSpPr/>
            <p:nvPr/>
          </p:nvSpPr>
          <p:spPr>
            <a:xfrm>
              <a:off x="1459" y="1670"/>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40</a:t>
              </a:r>
              <a:endParaRPr sz="1350">
                <a:solidFill>
                  <a:schemeClr val="dk1"/>
                </a:solidFill>
                <a:latin typeface="Arial"/>
                <a:ea typeface="Arial"/>
                <a:cs typeface="Arial"/>
                <a:sym typeface="Arial"/>
              </a:endParaRPr>
            </a:p>
          </p:txBody>
        </p:sp>
        <p:sp>
          <p:nvSpPr>
            <p:cNvPr id="731" name="Shape 731"/>
            <p:cNvSpPr/>
            <p:nvPr/>
          </p:nvSpPr>
          <p:spPr>
            <a:xfrm>
              <a:off x="1459" y="2167"/>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30</a:t>
              </a:r>
              <a:endParaRPr sz="1350">
                <a:solidFill>
                  <a:schemeClr val="dk1"/>
                </a:solidFill>
                <a:latin typeface="Arial"/>
                <a:ea typeface="Arial"/>
                <a:cs typeface="Arial"/>
                <a:sym typeface="Arial"/>
              </a:endParaRPr>
            </a:p>
          </p:txBody>
        </p:sp>
        <p:sp>
          <p:nvSpPr>
            <p:cNvPr id="732" name="Shape 732"/>
            <p:cNvSpPr/>
            <p:nvPr/>
          </p:nvSpPr>
          <p:spPr>
            <a:xfrm>
              <a:off x="1459" y="2664"/>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a:t>
              </a:r>
              <a:endParaRPr sz="1350">
                <a:solidFill>
                  <a:schemeClr val="dk1"/>
                </a:solidFill>
                <a:latin typeface="Arial"/>
                <a:ea typeface="Arial"/>
                <a:cs typeface="Arial"/>
                <a:sym typeface="Arial"/>
              </a:endParaRPr>
            </a:p>
          </p:txBody>
        </p:sp>
        <p:sp>
          <p:nvSpPr>
            <p:cNvPr id="733" name="Shape 733"/>
            <p:cNvSpPr/>
            <p:nvPr/>
          </p:nvSpPr>
          <p:spPr>
            <a:xfrm>
              <a:off x="1459" y="3160"/>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10</a:t>
              </a:r>
              <a:endParaRPr sz="1350">
                <a:solidFill>
                  <a:schemeClr val="dk1"/>
                </a:solidFill>
                <a:latin typeface="Arial"/>
                <a:ea typeface="Arial"/>
                <a:cs typeface="Arial"/>
                <a:sym typeface="Arial"/>
              </a:endParaRPr>
            </a:p>
          </p:txBody>
        </p:sp>
        <p:sp>
          <p:nvSpPr>
            <p:cNvPr id="734" name="Shape 734"/>
            <p:cNvSpPr/>
            <p:nvPr/>
          </p:nvSpPr>
          <p:spPr>
            <a:xfrm>
              <a:off x="1521" y="3664"/>
              <a:ext cx="6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0</a:t>
              </a:r>
              <a:endParaRPr sz="1350">
                <a:solidFill>
                  <a:schemeClr val="dk1"/>
                </a:solidFill>
                <a:latin typeface="Arial"/>
                <a:ea typeface="Arial"/>
                <a:cs typeface="Arial"/>
                <a:sym typeface="Arial"/>
              </a:endParaRPr>
            </a:p>
          </p:txBody>
        </p:sp>
        <p:sp>
          <p:nvSpPr>
            <p:cNvPr id="735" name="Shape 735"/>
            <p:cNvSpPr/>
            <p:nvPr/>
          </p:nvSpPr>
          <p:spPr>
            <a:xfrm>
              <a:off x="1680" y="870"/>
              <a:ext cx="2573" cy="2228"/>
            </a:xfrm>
            <a:custGeom>
              <a:avLst/>
              <a:gdLst/>
              <a:ahLst/>
              <a:cxnLst/>
              <a:rect l="0" t="0" r="0" b="0"/>
              <a:pathLst>
                <a:path w="120000" h="120000" extrusionOk="0">
                  <a:moveTo>
                    <a:pt x="0" y="120000"/>
                  </a:moveTo>
                  <a:lnTo>
                    <a:pt x="932" y="117791"/>
                  </a:lnTo>
                  <a:lnTo>
                    <a:pt x="2238" y="116660"/>
                  </a:lnTo>
                  <a:lnTo>
                    <a:pt x="3497" y="116283"/>
                  </a:lnTo>
                  <a:lnTo>
                    <a:pt x="4477" y="114452"/>
                  </a:lnTo>
                  <a:lnTo>
                    <a:pt x="5783" y="113321"/>
                  </a:lnTo>
                  <a:lnTo>
                    <a:pt x="7042" y="111490"/>
                  </a:lnTo>
                  <a:lnTo>
                    <a:pt x="8348" y="110359"/>
                  </a:lnTo>
                  <a:lnTo>
                    <a:pt x="9327" y="110736"/>
                  </a:lnTo>
                  <a:lnTo>
                    <a:pt x="10586" y="109982"/>
                  </a:lnTo>
                  <a:lnTo>
                    <a:pt x="11892" y="109228"/>
                  </a:lnTo>
                  <a:lnTo>
                    <a:pt x="13151" y="108096"/>
                  </a:lnTo>
                  <a:lnTo>
                    <a:pt x="14131" y="107396"/>
                  </a:lnTo>
                  <a:lnTo>
                    <a:pt x="15437" y="107396"/>
                  </a:lnTo>
                  <a:lnTo>
                    <a:pt x="16696" y="107396"/>
                  </a:lnTo>
                  <a:lnTo>
                    <a:pt x="17675" y="105888"/>
                  </a:lnTo>
                  <a:lnTo>
                    <a:pt x="18981" y="105134"/>
                  </a:lnTo>
                  <a:lnTo>
                    <a:pt x="20240" y="104380"/>
                  </a:lnTo>
                  <a:lnTo>
                    <a:pt x="21546" y="103303"/>
                  </a:lnTo>
                  <a:lnTo>
                    <a:pt x="22526" y="102549"/>
                  </a:lnTo>
                  <a:lnTo>
                    <a:pt x="23785" y="101795"/>
                  </a:lnTo>
                  <a:lnTo>
                    <a:pt x="25091" y="100718"/>
                  </a:lnTo>
                  <a:lnTo>
                    <a:pt x="26350" y="99964"/>
                  </a:lnTo>
                  <a:lnTo>
                    <a:pt x="27329" y="99210"/>
                  </a:lnTo>
                  <a:lnTo>
                    <a:pt x="28635" y="98078"/>
                  </a:lnTo>
                  <a:lnTo>
                    <a:pt x="29895" y="97324"/>
                  </a:lnTo>
                  <a:lnTo>
                    <a:pt x="30874" y="96247"/>
                  </a:lnTo>
                  <a:lnTo>
                    <a:pt x="32180" y="95493"/>
                  </a:lnTo>
                  <a:lnTo>
                    <a:pt x="33439" y="94362"/>
                  </a:lnTo>
                  <a:lnTo>
                    <a:pt x="34745" y="93608"/>
                  </a:lnTo>
                  <a:lnTo>
                    <a:pt x="35678" y="92531"/>
                  </a:lnTo>
                  <a:lnTo>
                    <a:pt x="36984" y="91400"/>
                  </a:lnTo>
                  <a:lnTo>
                    <a:pt x="38289" y="90269"/>
                  </a:lnTo>
                  <a:lnTo>
                    <a:pt x="39549" y="89192"/>
                  </a:lnTo>
                  <a:lnTo>
                    <a:pt x="40528" y="88061"/>
                  </a:lnTo>
                  <a:lnTo>
                    <a:pt x="41834" y="86929"/>
                  </a:lnTo>
                  <a:lnTo>
                    <a:pt x="43093" y="85852"/>
                  </a:lnTo>
                  <a:lnTo>
                    <a:pt x="44399" y="84721"/>
                  </a:lnTo>
                  <a:lnTo>
                    <a:pt x="45332" y="83213"/>
                  </a:lnTo>
                  <a:lnTo>
                    <a:pt x="46638" y="82136"/>
                  </a:lnTo>
                  <a:lnTo>
                    <a:pt x="47944" y="81005"/>
                  </a:lnTo>
                  <a:lnTo>
                    <a:pt x="48876" y="79497"/>
                  </a:lnTo>
                  <a:lnTo>
                    <a:pt x="50182" y="78420"/>
                  </a:lnTo>
                  <a:lnTo>
                    <a:pt x="51441" y="77289"/>
                  </a:lnTo>
                  <a:lnTo>
                    <a:pt x="52747" y="75780"/>
                  </a:lnTo>
                  <a:lnTo>
                    <a:pt x="53727" y="74703"/>
                  </a:lnTo>
                  <a:lnTo>
                    <a:pt x="54986" y="73195"/>
                  </a:lnTo>
                  <a:lnTo>
                    <a:pt x="56292" y="72064"/>
                  </a:lnTo>
                  <a:lnTo>
                    <a:pt x="57598" y="70610"/>
                  </a:lnTo>
                  <a:lnTo>
                    <a:pt x="58530" y="69479"/>
                  </a:lnTo>
                  <a:lnTo>
                    <a:pt x="59836" y="68025"/>
                  </a:lnTo>
                  <a:lnTo>
                    <a:pt x="61095" y="66894"/>
                  </a:lnTo>
                  <a:lnTo>
                    <a:pt x="62075" y="65385"/>
                  </a:lnTo>
                  <a:lnTo>
                    <a:pt x="63381" y="63931"/>
                  </a:lnTo>
                  <a:lnTo>
                    <a:pt x="64640" y="62800"/>
                  </a:lnTo>
                  <a:lnTo>
                    <a:pt x="65946" y="61292"/>
                  </a:lnTo>
                  <a:lnTo>
                    <a:pt x="66925" y="60215"/>
                  </a:lnTo>
                  <a:lnTo>
                    <a:pt x="68184" y="58707"/>
                  </a:lnTo>
                  <a:lnTo>
                    <a:pt x="69490" y="57199"/>
                  </a:lnTo>
                  <a:lnTo>
                    <a:pt x="70750" y="56122"/>
                  </a:lnTo>
                  <a:lnTo>
                    <a:pt x="71729" y="54614"/>
                  </a:lnTo>
                  <a:lnTo>
                    <a:pt x="73035" y="53159"/>
                  </a:lnTo>
                  <a:lnTo>
                    <a:pt x="74294" y="52028"/>
                  </a:lnTo>
                  <a:lnTo>
                    <a:pt x="75273" y="50520"/>
                  </a:lnTo>
                  <a:lnTo>
                    <a:pt x="76579" y="49066"/>
                  </a:lnTo>
                  <a:lnTo>
                    <a:pt x="77839" y="47558"/>
                  </a:lnTo>
                  <a:lnTo>
                    <a:pt x="79144" y="46427"/>
                  </a:lnTo>
                  <a:lnTo>
                    <a:pt x="80124" y="44973"/>
                  </a:lnTo>
                  <a:lnTo>
                    <a:pt x="81383" y="43842"/>
                  </a:lnTo>
                  <a:lnTo>
                    <a:pt x="82689" y="42387"/>
                  </a:lnTo>
                  <a:lnTo>
                    <a:pt x="83948" y="40879"/>
                  </a:lnTo>
                  <a:lnTo>
                    <a:pt x="84928" y="39371"/>
                  </a:lnTo>
                  <a:lnTo>
                    <a:pt x="86233" y="38294"/>
                  </a:lnTo>
                  <a:lnTo>
                    <a:pt x="87493" y="36786"/>
                  </a:lnTo>
                  <a:lnTo>
                    <a:pt x="88799" y="35332"/>
                  </a:lnTo>
                  <a:lnTo>
                    <a:pt x="89778" y="34201"/>
                  </a:lnTo>
                  <a:lnTo>
                    <a:pt x="91037" y="32692"/>
                  </a:lnTo>
                  <a:lnTo>
                    <a:pt x="92343" y="31238"/>
                  </a:lnTo>
                  <a:lnTo>
                    <a:pt x="93276" y="30107"/>
                  </a:lnTo>
                  <a:lnTo>
                    <a:pt x="94582" y="28599"/>
                  </a:lnTo>
                  <a:lnTo>
                    <a:pt x="95888" y="27145"/>
                  </a:lnTo>
                  <a:lnTo>
                    <a:pt x="97147" y="25637"/>
                  </a:lnTo>
                  <a:lnTo>
                    <a:pt x="98126" y="24506"/>
                  </a:lnTo>
                  <a:lnTo>
                    <a:pt x="99432" y="23052"/>
                  </a:lnTo>
                  <a:lnTo>
                    <a:pt x="100691" y="21543"/>
                  </a:lnTo>
                  <a:lnTo>
                    <a:pt x="101997" y="20466"/>
                  </a:lnTo>
                  <a:lnTo>
                    <a:pt x="102930" y="18958"/>
                  </a:lnTo>
                  <a:lnTo>
                    <a:pt x="104236" y="17450"/>
                  </a:lnTo>
                  <a:lnTo>
                    <a:pt x="105542" y="16373"/>
                  </a:lnTo>
                  <a:lnTo>
                    <a:pt x="106474" y="14865"/>
                  </a:lnTo>
                  <a:lnTo>
                    <a:pt x="107780" y="13411"/>
                  </a:lnTo>
                  <a:lnTo>
                    <a:pt x="109040" y="12280"/>
                  </a:lnTo>
                  <a:lnTo>
                    <a:pt x="110345" y="10771"/>
                  </a:lnTo>
                  <a:lnTo>
                    <a:pt x="111325" y="9317"/>
                  </a:lnTo>
                  <a:lnTo>
                    <a:pt x="112584" y="8186"/>
                  </a:lnTo>
                  <a:lnTo>
                    <a:pt x="113890" y="6678"/>
                  </a:lnTo>
                  <a:lnTo>
                    <a:pt x="115196" y="5224"/>
                  </a:lnTo>
                  <a:lnTo>
                    <a:pt x="116129" y="4093"/>
                  </a:lnTo>
                  <a:lnTo>
                    <a:pt x="117434" y="2639"/>
                  </a:lnTo>
                  <a:lnTo>
                    <a:pt x="118694" y="1508"/>
                  </a:lnTo>
                  <a:lnTo>
                    <a:pt x="120000" y="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36" name="Shape 736"/>
            <p:cNvSpPr/>
            <p:nvPr/>
          </p:nvSpPr>
          <p:spPr>
            <a:xfrm>
              <a:off x="1680" y="877"/>
              <a:ext cx="2573" cy="2228"/>
            </a:xfrm>
            <a:custGeom>
              <a:avLst/>
              <a:gdLst/>
              <a:ahLst/>
              <a:cxnLst/>
              <a:rect l="0" t="0" r="0" b="0"/>
              <a:pathLst>
                <a:path w="120000" h="120000" extrusionOk="0">
                  <a:moveTo>
                    <a:pt x="0" y="120000"/>
                  </a:moveTo>
                  <a:lnTo>
                    <a:pt x="932" y="117791"/>
                  </a:lnTo>
                  <a:lnTo>
                    <a:pt x="2238" y="116660"/>
                  </a:lnTo>
                  <a:lnTo>
                    <a:pt x="3497" y="116283"/>
                  </a:lnTo>
                  <a:lnTo>
                    <a:pt x="4477" y="114452"/>
                  </a:lnTo>
                  <a:lnTo>
                    <a:pt x="5783" y="113321"/>
                  </a:lnTo>
                  <a:lnTo>
                    <a:pt x="7042" y="111436"/>
                  </a:lnTo>
                  <a:lnTo>
                    <a:pt x="8348" y="110359"/>
                  </a:lnTo>
                  <a:lnTo>
                    <a:pt x="9327" y="110736"/>
                  </a:lnTo>
                  <a:lnTo>
                    <a:pt x="10586" y="109982"/>
                  </a:lnTo>
                  <a:lnTo>
                    <a:pt x="11892" y="109228"/>
                  </a:lnTo>
                  <a:lnTo>
                    <a:pt x="13151" y="108096"/>
                  </a:lnTo>
                  <a:lnTo>
                    <a:pt x="14131" y="107396"/>
                  </a:lnTo>
                  <a:lnTo>
                    <a:pt x="15437" y="107396"/>
                  </a:lnTo>
                  <a:lnTo>
                    <a:pt x="16696" y="107396"/>
                  </a:lnTo>
                  <a:lnTo>
                    <a:pt x="17675" y="105888"/>
                  </a:lnTo>
                  <a:lnTo>
                    <a:pt x="18981" y="105134"/>
                  </a:lnTo>
                  <a:lnTo>
                    <a:pt x="20240" y="104380"/>
                  </a:lnTo>
                  <a:lnTo>
                    <a:pt x="21546" y="103303"/>
                  </a:lnTo>
                  <a:lnTo>
                    <a:pt x="22526" y="102549"/>
                  </a:lnTo>
                  <a:lnTo>
                    <a:pt x="23785" y="101795"/>
                  </a:lnTo>
                  <a:lnTo>
                    <a:pt x="25091" y="100664"/>
                  </a:lnTo>
                  <a:lnTo>
                    <a:pt x="26350" y="99964"/>
                  </a:lnTo>
                  <a:lnTo>
                    <a:pt x="27329" y="99210"/>
                  </a:lnTo>
                  <a:lnTo>
                    <a:pt x="28635" y="98078"/>
                  </a:lnTo>
                  <a:lnTo>
                    <a:pt x="29895" y="97324"/>
                  </a:lnTo>
                  <a:lnTo>
                    <a:pt x="30874" y="96247"/>
                  </a:lnTo>
                  <a:lnTo>
                    <a:pt x="32180" y="95493"/>
                  </a:lnTo>
                  <a:lnTo>
                    <a:pt x="33439" y="94362"/>
                  </a:lnTo>
                  <a:lnTo>
                    <a:pt x="34745" y="93608"/>
                  </a:lnTo>
                  <a:lnTo>
                    <a:pt x="35678" y="92531"/>
                  </a:lnTo>
                  <a:lnTo>
                    <a:pt x="36984" y="91400"/>
                  </a:lnTo>
                  <a:lnTo>
                    <a:pt x="38289" y="90269"/>
                  </a:lnTo>
                  <a:lnTo>
                    <a:pt x="39549" y="89192"/>
                  </a:lnTo>
                  <a:lnTo>
                    <a:pt x="40528" y="88061"/>
                  </a:lnTo>
                  <a:lnTo>
                    <a:pt x="41834" y="86929"/>
                  </a:lnTo>
                  <a:lnTo>
                    <a:pt x="43093" y="85798"/>
                  </a:lnTo>
                  <a:lnTo>
                    <a:pt x="44399" y="84721"/>
                  </a:lnTo>
                  <a:lnTo>
                    <a:pt x="45332" y="83213"/>
                  </a:lnTo>
                  <a:lnTo>
                    <a:pt x="46638" y="82136"/>
                  </a:lnTo>
                  <a:lnTo>
                    <a:pt x="47944" y="81005"/>
                  </a:lnTo>
                  <a:lnTo>
                    <a:pt x="48876" y="79497"/>
                  </a:lnTo>
                  <a:lnTo>
                    <a:pt x="50182" y="78420"/>
                  </a:lnTo>
                  <a:lnTo>
                    <a:pt x="51441" y="77289"/>
                  </a:lnTo>
                  <a:lnTo>
                    <a:pt x="52747" y="75780"/>
                  </a:lnTo>
                  <a:lnTo>
                    <a:pt x="53727" y="74703"/>
                  </a:lnTo>
                  <a:lnTo>
                    <a:pt x="54986" y="73195"/>
                  </a:lnTo>
                  <a:lnTo>
                    <a:pt x="56292" y="72064"/>
                  </a:lnTo>
                  <a:lnTo>
                    <a:pt x="57598" y="70610"/>
                  </a:lnTo>
                  <a:lnTo>
                    <a:pt x="58530" y="69479"/>
                  </a:lnTo>
                  <a:lnTo>
                    <a:pt x="59836" y="67971"/>
                  </a:lnTo>
                  <a:lnTo>
                    <a:pt x="61095" y="66894"/>
                  </a:lnTo>
                  <a:lnTo>
                    <a:pt x="62075" y="65385"/>
                  </a:lnTo>
                  <a:lnTo>
                    <a:pt x="63381" y="63931"/>
                  </a:lnTo>
                  <a:lnTo>
                    <a:pt x="64640" y="62800"/>
                  </a:lnTo>
                  <a:lnTo>
                    <a:pt x="65946" y="61292"/>
                  </a:lnTo>
                  <a:lnTo>
                    <a:pt x="66925" y="60215"/>
                  </a:lnTo>
                  <a:lnTo>
                    <a:pt x="68184" y="58707"/>
                  </a:lnTo>
                  <a:lnTo>
                    <a:pt x="69490" y="57199"/>
                  </a:lnTo>
                  <a:lnTo>
                    <a:pt x="70750" y="56122"/>
                  </a:lnTo>
                  <a:lnTo>
                    <a:pt x="71729" y="54614"/>
                  </a:lnTo>
                  <a:lnTo>
                    <a:pt x="73035" y="53105"/>
                  </a:lnTo>
                  <a:lnTo>
                    <a:pt x="74294" y="52028"/>
                  </a:lnTo>
                  <a:lnTo>
                    <a:pt x="75273" y="50520"/>
                  </a:lnTo>
                  <a:lnTo>
                    <a:pt x="76579" y="49066"/>
                  </a:lnTo>
                  <a:lnTo>
                    <a:pt x="77839" y="47558"/>
                  </a:lnTo>
                  <a:lnTo>
                    <a:pt x="79144" y="46427"/>
                  </a:lnTo>
                  <a:lnTo>
                    <a:pt x="80124" y="44973"/>
                  </a:lnTo>
                  <a:lnTo>
                    <a:pt x="81383" y="43842"/>
                  </a:lnTo>
                  <a:lnTo>
                    <a:pt x="82689" y="42333"/>
                  </a:lnTo>
                  <a:lnTo>
                    <a:pt x="83948" y="40879"/>
                  </a:lnTo>
                  <a:lnTo>
                    <a:pt x="84928" y="39371"/>
                  </a:lnTo>
                  <a:lnTo>
                    <a:pt x="86233" y="38294"/>
                  </a:lnTo>
                  <a:lnTo>
                    <a:pt x="87493" y="36786"/>
                  </a:lnTo>
                  <a:lnTo>
                    <a:pt x="88799" y="35278"/>
                  </a:lnTo>
                  <a:lnTo>
                    <a:pt x="89778" y="34201"/>
                  </a:lnTo>
                  <a:lnTo>
                    <a:pt x="91037" y="32692"/>
                  </a:lnTo>
                  <a:lnTo>
                    <a:pt x="92343" y="31238"/>
                  </a:lnTo>
                  <a:lnTo>
                    <a:pt x="93276" y="30107"/>
                  </a:lnTo>
                  <a:lnTo>
                    <a:pt x="94582" y="28599"/>
                  </a:lnTo>
                  <a:lnTo>
                    <a:pt x="95888" y="27145"/>
                  </a:lnTo>
                  <a:lnTo>
                    <a:pt x="97147" y="25637"/>
                  </a:lnTo>
                  <a:lnTo>
                    <a:pt x="98126" y="24506"/>
                  </a:lnTo>
                  <a:lnTo>
                    <a:pt x="99432" y="23052"/>
                  </a:lnTo>
                  <a:lnTo>
                    <a:pt x="100691" y="21543"/>
                  </a:lnTo>
                  <a:lnTo>
                    <a:pt x="101997" y="20412"/>
                  </a:lnTo>
                  <a:lnTo>
                    <a:pt x="102930" y="18958"/>
                  </a:lnTo>
                  <a:lnTo>
                    <a:pt x="104236" y="17450"/>
                  </a:lnTo>
                  <a:lnTo>
                    <a:pt x="105542" y="16373"/>
                  </a:lnTo>
                  <a:lnTo>
                    <a:pt x="106474" y="14865"/>
                  </a:lnTo>
                  <a:lnTo>
                    <a:pt x="107780" y="13357"/>
                  </a:lnTo>
                  <a:lnTo>
                    <a:pt x="109040" y="12280"/>
                  </a:lnTo>
                  <a:lnTo>
                    <a:pt x="110345" y="10771"/>
                  </a:lnTo>
                  <a:lnTo>
                    <a:pt x="111325" y="9317"/>
                  </a:lnTo>
                  <a:lnTo>
                    <a:pt x="112584" y="8186"/>
                  </a:lnTo>
                  <a:lnTo>
                    <a:pt x="113890" y="6678"/>
                  </a:lnTo>
                  <a:lnTo>
                    <a:pt x="115196" y="5224"/>
                  </a:lnTo>
                  <a:lnTo>
                    <a:pt x="116129" y="4093"/>
                  </a:lnTo>
                  <a:lnTo>
                    <a:pt x="117434" y="2585"/>
                  </a:lnTo>
                  <a:lnTo>
                    <a:pt x="118694" y="1508"/>
                  </a:lnTo>
                  <a:lnTo>
                    <a:pt x="120000" y="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37" name="Shape 737"/>
            <p:cNvSpPr/>
            <p:nvPr/>
          </p:nvSpPr>
          <p:spPr>
            <a:xfrm>
              <a:off x="1680" y="884"/>
              <a:ext cx="2573" cy="2228"/>
            </a:xfrm>
            <a:custGeom>
              <a:avLst/>
              <a:gdLst/>
              <a:ahLst/>
              <a:cxnLst/>
              <a:rect l="0" t="0" r="0" b="0"/>
              <a:pathLst>
                <a:path w="120000" h="120000" extrusionOk="0">
                  <a:moveTo>
                    <a:pt x="0" y="120000"/>
                  </a:moveTo>
                  <a:lnTo>
                    <a:pt x="932" y="117791"/>
                  </a:lnTo>
                  <a:lnTo>
                    <a:pt x="2238" y="116660"/>
                  </a:lnTo>
                  <a:lnTo>
                    <a:pt x="3497" y="116283"/>
                  </a:lnTo>
                  <a:lnTo>
                    <a:pt x="4477" y="114452"/>
                  </a:lnTo>
                  <a:lnTo>
                    <a:pt x="5783" y="113321"/>
                  </a:lnTo>
                  <a:lnTo>
                    <a:pt x="7042" y="111436"/>
                  </a:lnTo>
                  <a:lnTo>
                    <a:pt x="8348" y="110359"/>
                  </a:lnTo>
                  <a:lnTo>
                    <a:pt x="9327" y="110736"/>
                  </a:lnTo>
                  <a:lnTo>
                    <a:pt x="10586" y="109982"/>
                  </a:lnTo>
                  <a:lnTo>
                    <a:pt x="11892" y="109228"/>
                  </a:lnTo>
                  <a:lnTo>
                    <a:pt x="13151" y="108096"/>
                  </a:lnTo>
                  <a:lnTo>
                    <a:pt x="14131" y="107342"/>
                  </a:lnTo>
                  <a:lnTo>
                    <a:pt x="15437" y="107342"/>
                  </a:lnTo>
                  <a:lnTo>
                    <a:pt x="16696" y="107342"/>
                  </a:lnTo>
                  <a:lnTo>
                    <a:pt x="17675" y="105888"/>
                  </a:lnTo>
                  <a:lnTo>
                    <a:pt x="18981" y="105134"/>
                  </a:lnTo>
                  <a:lnTo>
                    <a:pt x="20240" y="104380"/>
                  </a:lnTo>
                  <a:lnTo>
                    <a:pt x="21546" y="103303"/>
                  </a:lnTo>
                  <a:lnTo>
                    <a:pt x="22526" y="102549"/>
                  </a:lnTo>
                  <a:lnTo>
                    <a:pt x="23785" y="101795"/>
                  </a:lnTo>
                  <a:lnTo>
                    <a:pt x="25091" y="100664"/>
                  </a:lnTo>
                  <a:lnTo>
                    <a:pt x="26350" y="99964"/>
                  </a:lnTo>
                  <a:lnTo>
                    <a:pt x="27329" y="99210"/>
                  </a:lnTo>
                  <a:lnTo>
                    <a:pt x="28635" y="98078"/>
                  </a:lnTo>
                  <a:lnTo>
                    <a:pt x="29895" y="97324"/>
                  </a:lnTo>
                  <a:lnTo>
                    <a:pt x="30874" y="96247"/>
                  </a:lnTo>
                  <a:lnTo>
                    <a:pt x="32180" y="95493"/>
                  </a:lnTo>
                  <a:lnTo>
                    <a:pt x="33439" y="94362"/>
                  </a:lnTo>
                  <a:lnTo>
                    <a:pt x="34745" y="93608"/>
                  </a:lnTo>
                  <a:lnTo>
                    <a:pt x="35678" y="92531"/>
                  </a:lnTo>
                  <a:lnTo>
                    <a:pt x="36984" y="91400"/>
                  </a:lnTo>
                  <a:lnTo>
                    <a:pt x="38289" y="90269"/>
                  </a:lnTo>
                  <a:lnTo>
                    <a:pt x="39549" y="89138"/>
                  </a:lnTo>
                  <a:lnTo>
                    <a:pt x="40528" y="88061"/>
                  </a:lnTo>
                  <a:lnTo>
                    <a:pt x="41834" y="86929"/>
                  </a:lnTo>
                  <a:lnTo>
                    <a:pt x="43093" y="85798"/>
                  </a:lnTo>
                  <a:lnTo>
                    <a:pt x="44399" y="84721"/>
                  </a:lnTo>
                  <a:lnTo>
                    <a:pt x="45332" y="83213"/>
                  </a:lnTo>
                  <a:lnTo>
                    <a:pt x="46638" y="82082"/>
                  </a:lnTo>
                  <a:lnTo>
                    <a:pt x="47944" y="81005"/>
                  </a:lnTo>
                  <a:lnTo>
                    <a:pt x="48876" y="79497"/>
                  </a:lnTo>
                  <a:lnTo>
                    <a:pt x="50182" y="78366"/>
                  </a:lnTo>
                  <a:lnTo>
                    <a:pt x="51441" y="77289"/>
                  </a:lnTo>
                  <a:lnTo>
                    <a:pt x="52747" y="75780"/>
                  </a:lnTo>
                  <a:lnTo>
                    <a:pt x="53727" y="74649"/>
                  </a:lnTo>
                  <a:lnTo>
                    <a:pt x="54986" y="73195"/>
                  </a:lnTo>
                  <a:lnTo>
                    <a:pt x="56292" y="72064"/>
                  </a:lnTo>
                  <a:lnTo>
                    <a:pt x="57598" y="70610"/>
                  </a:lnTo>
                  <a:lnTo>
                    <a:pt x="58530" y="69479"/>
                  </a:lnTo>
                  <a:lnTo>
                    <a:pt x="59836" y="67971"/>
                  </a:lnTo>
                  <a:lnTo>
                    <a:pt x="61095" y="66894"/>
                  </a:lnTo>
                  <a:lnTo>
                    <a:pt x="62075" y="65385"/>
                  </a:lnTo>
                  <a:lnTo>
                    <a:pt x="63381" y="63877"/>
                  </a:lnTo>
                  <a:lnTo>
                    <a:pt x="64640" y="62800"/>
                  </a:lnTo>
                  <a:lnTo>
                    <a:pt x="65946" y="61292"/>
                  </a:lnTo>
                  <a:lnTo>
                    <a:pt x="66925" y="60161"/>
                  </a:lnTo>
                  <a:lnTo>
                    <a:pt x="68184" y="58707"/>
                  </a:lnTo>
                  <a:lnTo>
                    <a:pt x="69490" y="57199"/>
                  </a:lnTo>
                  <a:lnTo>
                    <a:pt x="70750" y="56122"/>
                  </a:lnTo>
                  <a:lnTo>
                    <a:pt x="71729" y="54614"/>
                  </a:lnTo>
                  <a:lnTo>
                    <a:pt x="73035" y="53105"/>
                  </a:lnTo>
                  <a:lnTo>
                    <a:pt x="74294" y="52028"/>
                  </a:lnTo>
                  <a:lnTo>
                    <a:pt x="75273" y="50520"/>
                  </a:lnTo>
                  <a:lnTo>
                    <a:pt x="76579" y="49066"/>
                  </a:lnTo>
                  <a:lnTo>
                    <a:pt x="77839" y="47558"/>
                  </a:lnTo>
                  <a:lnTo>
                    <a:pt x="79144" y="46427"/>
                  </a:lnTo>
                  <a:lnTo>
                    <a:pt x="80124" y="44973"/>
                  </a:lnTo>
                  <a:lnTo>
                    <a:pt x="81383" y="43842"/>
                  </a:lnTo>
                  <a:lnTo>
                    <a:pt x="82689" y="42333"/>
                  </a:lnTo>
                  <a:lnTo>
                    <a:pt x="83948" y="40879"/>
                  </a:lnTo>
                  <a:lnTo>
                    <a:pt x="84928" y="39371"/>
                  </a:lnTo>
                  <a:lnTo>
                    <a:pt x="86233" y="38240"/>
                  </a:lnTo>
                  <a:lnTo>
                    <a:pt x="87493" y="36786"/>
                  </a:lnTo>
                  <a:lnTo>
                    <a:pt x="88799" y="35278"/>
                  </a:lnTo>
                  <a:lnTo>
                    <a:pt x="89778" y="34201"/>
                  </a:lnTo>
                  <a:lnTo>
                    <a:pt x="91037" y="32692"/>
                  </a:lnTo>
                  <a:lnTo>
                    <a:pt x="92343" y="31184"/>
                  </a:lnTo>
                  <a:lnTo>
                    <a:pt x="93276" y="30107"/>
                  </a:lnTo>
                  <a:lnTo>
                    <a:pt x="94582" y="28599"/>
                  </a:lnTo>
                  <a:lnTo>
                    <a:pt x="95888" y="27145"/>
                  </a:lnTo>
                  <a:lnTo>
                    <a:pt x="97147" y="25637"/>
                  </a:lnTo>
                  <a:lnTo>
                    <a:pt x="98126" y="24506"/>
                  </a:lnTo>
                  <a:lnTo>
                    <a:pt x="99432" y="23052"/>
                  </a:lnTo>
                  <a:lnTo>
                    <a:pt x="100691" y="21543"/>
                  </a:lnTo>
                  <a:lnTo>
                    <a:pt x="101997" y="20412"/>
                  </a:lnTo>
                  <a:lnTo>
                    <a:pt x="102930" y="18958"/>
                  </a:lnTo>
                  <a:lnTo>
                    <a:pt x="104236" y="17450"/>
                  </a:lnTo>
                  <a:lnTo>
                    <a:pt x="105542" y="16373"/>
                  </a:lnTo>
                  <a:lnTo>
                    <a:pt x="106474" y="14865"/>
                  </a:lnTo>
                  <a:lnTo>
                    <a:pt x="107780" y="13357"/>
                  </a:lnTo>
                  <a:lnTo>
                    <a:pt x="109040" y="12280"/>
                  </a:lnTo>
                  <a:lnTo>
                    <a:pt x="110345" y="10771"/>
                  </a:lnTo>
                  <a:lnTo>
                    <a:pt x="111325" y="9263"/>
                  </a:lnTo>
                  <a:lnTo>
                    <a:pt x="112584" y="8186"/>
                  </a:lnTo>
                  <a:lnTo>
                    <a:pt x="113890" y="6678"/>
                  </a:lnTo>
                  <a:lnTo>
                    <a:pt x="115196" y="5224"/>
                  </a:lnTo>
                  <a:lnTo>
                    <a:pt x="116129" y="4093"/>
                  </a:lnTo>
                  <a:lnTo>
                    <a:pt x="117434" y="2585"/>
                  </a:lnTo>
                  <a:lnTo>
                    <a:pt x="118694" y="1508"/>
                  </a:lnTo>
                  <a:lnTo>
                    <a:pt x="120000" y="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38" name="Shape 738"/>
            <p:cNvSpPr/>
            <p:nvPr/>
          </p:nvSpPr>
          <p:spPr>
            <a:xfrm>
              <a:off x="1680" y="2864"/>
              <a:ext cx="2573" cy="814"/>
            </a:xfrm>
            <a:custGeom>
              <a:avLst/>
              <a:gdLst/>
              <a:ahLst/>
              <a:cxnLst/>
              <a:rect l="0" t="0" r="0" b="0"/>
              <a:pathLst>
                <a:path w="120000" h="120000" extrusionOk="0">
                  <a:moveTo>
                    <a:pt x="0" y="118968"/>
                  </a:moveTo>
                  <a:lnTo>
                    <a:pt x="932" y="120000"/>
                  </a:lnTo>
                  <a:lnTo>
                    <a:pt x="2238" y="118968"/>
                  </a:lnTo>
                  <a:lnTo>
                    <a:pt x="3497" y="118968"/>
                  </a:lnTo>
                  <a:lnTo>
                    <a:pt x="4477" y="117936"/>
                  </a:lnTo>
                  <a:lnTo>
                    <a:pt x="5783" y="117936"/>
                  </a:lnTo>
                  <a:lnTo>
                    <a:pt x="7042" y="116904"/>
                  </a:lnTo>
                  <a:lnTo>
                    <a:pt x="8348" y="115872"/>
                  </a:lnTo>
                  <a:lnTo>
                    <a:pt x="9327" y="113808"/>
                  </a:lnTo>
                  <a:lnTo>
                    <a:pt x="10586" y="112776"/>
                  </a:lnTo>
                  <a:lnTo>
                    <a:pt x="11892" y="112776"/>
                  </a:lnTo>
                  <a:lnTo>
                    <a:pt x="13151" y="111744"/>
                  </a:lnTo>
                  <a:lnTo>
                    <a:pt x="14131" y="109828"/>
                  </a:lnTo>
                  <a:lnTo>
                    <a:pt x="15437" y="108796"/>
                  </a:lnTo>
                  <a:lnTo>
                    <a:pt x="16696" y="107764"/>
                  </a:lnTo>
                  <a:lnTo>
                    <a:pt x="17675" y="105700"/>
                  </a:lnTo>
                  <a:lnTo>
                    <a:pt x="18981" y="104668"/>
                  </a:lnTo>
                  <a:lnTo>
                    <a:pt x="20240" y="102604"/>
                  </a:lnTo>
                  <a:lnTo>
                    <a:pt x="21546" y="101572"/>
                  </a:lnTo>
                  <a:lnTo>
                    <a:pt x="22526" y="100687"/>
                  </a:lnTo>
                  <a:lnTo>
                    <a:pt x="23785" y="98624"/>
                  </a:lnTo>
                  <a:lnTo>
                    <a:pt x="25091" y="97592"/>
                  </a:lnTo>
                  <a:lnTo>
                    <a:pt x="26350" y="95528"/>
                  </a:lnTo>
                  <a:lnTo>
                    <a:pt x="27329" y="94496"/>
                  </a:lnTo>
                  <a:lnTo>
                    <a:pt x="28635" y="92432"/>
                  </a:lnTo>
                  <a:lnTo>
                    <a:pt x="29895" y="91400"/>
                  </a:lnTo>
                  <a:lnTo>
                    <a:pt x="30874" y="89484"/>
                  </a:lnTo>
                  <a:lnTo>
                    <a:pt x="32180" y="88452"/>
                  </a:lnTo>
                  <a:lnTo>
                    <a:pt x="33439" y="86388"/>
                  </a:lnTo>
                  <a:lnTo>
                    <a:pt x="34745" y="85356"/>
                  </a:lnTo>
                  <a:lnTo>
                    <a:pt x="35678" y="83292"/>
                  </a:lnTo>
                  <a:lnTo>
                    <a:pt x="36984" y="81228"/>
                  </a:lnTo>
                  <a:lnTo>
                    <a:pt x="38289" y="80343"/>
                  </a:lnTo>
                  <a:lnTo>
                    <a:pt x="39549" y="78280"/>
                  </a:lnTo>
                  <a:lnTo>
                    <a:pt x="40528" y="77248"/>
                  </a:lnTo>
                  <a:lnTo>
                    <a:pt x="41834" y="75184"/>
                  </a:lnTo>
                  <a:lnTo>
                    <a:pt x="43093" y="73120"/>
                  </a:lnTo>
                  <a:lnTo>
                    <a:pt x="44399" y="72088"/>
                  </a:lnTo>
                  <a:lnTo>
                    <a:pt x="45332" y="70171"/>
                  </a:lnTo>
                  <a:lnTo>
                    <a:pt x="46638" y="69140"/>
                  </a:lnTo>
                  <a:lnTo>
                    <a:pt x="47944" y="67076"/>
                  </a:lnTo>
                  <a:lnTo>
                    <a:pt x="48876" y="65012"/>
                  </a:lnTo>
                  <a:lnTo>
                    <a:pt x="50182" y="63980"/>
                  </a:lnTo>
                  <a:lnTo>
                    <a:pt x="51441" y="61916"/>
                  </a:lnTo>
                  <a:lnTo>
                    <a:pt x="52747" y="61031"/>
                  </a:lnTo>
                  <a:lnTo>
                    <a:pt x="53727" y="58968"/>
                  </a:lnTo>
                  <a:lnTo>
                    <a:pt x="54986" y="57936"/>
                  </a:lnTo>
                  <a:lnTo>
                    <a:pt x="56292" y="55872"/>
                  </a:lnTo>
                  <a:lnTo>
                    <a:pt x="57598" y="54840"/>
                  </a:lnTo>
                  <a:lnTo>
                    <a:pt x="58530" y="52776"/>
                  </a:lnTo>
                  <a:lnTo>
                    <a:pt x="59836" y="51744"/>
                  </a:lnTo>
                  <a:lnTo>
                    <a:pt x="61095" y="49828"/>
                  </a:lnTo>
                  <a:lnTo>
                    <a:pt x="62075" y="48796"/>
                  </a:lnTo>
                  <a:lnTo>
                    <a:pt x="63381" y="46732"/>
                  </a:lnTo>
                  <a:lnTo>
                    <a:pt x="64640" y="45700"/>
                  </a:lnTo>
                  <a:lnTo>
                    <a:pt x="65946" y="43636"/>
                  </a:lnTo>
                  <a:lnTo>
                    <a:pt x="66925" y="42604"/>
                  </a:lnTo>
                  <a:lnTo>
                    <a:pt x="68184" y="41572"/>
                  </a:lnTo>
                  <a:lnTo>
                    <a:pt x="69490" y="39656"/>
                  </a:lnTo>
                  <a:lnTo>
                    <a:pt x="70750" y="38624"/>
                  </a:lnTo>
                  <a:lnTo>
                    <a:pt x="71729" y="37592"/>
                  </a:lnTo>
                  <a:lnTo>
                    <a:pt x="73035" y="35528"/>
                  </a:lnTo>
                  <a:lnTo>
                    <a:pt x="74294" y="34496"/>
                  </a:lnTo>
                  <a:lnTo>
                    <a:pt x="75273" y="33464"/>
                  </a:lnTo>
                  <a:lnTo>
                    <a:pt x="76579" y="32432"/>
                  </a:lnTo>
                  <a:lnTo>
                    <a:pt x="77839" y="30515"/>
                  </a:lnTo>
                  <a:lnTo>
                    <a:pt x="79144" y="29484"/>
                  </a:lnTo>
                  <a:lnTo>
                    <a:pt x="80124" y="28452"/>
                  </a:lnTo>
                  <a:lnTo>
                    <a:pt x="81383" y="27420"/>
                  </a:lnTo>
                  <a:lnTo>
                    <a:pt x="82689" y="26388"/>
                  </a:lnTo>
                  <a:lnTo>
                    <a:pt x="83948" y="25356"/>
                  </a:lnTo>
                  <a:lnTo>
                    <a:pt x="84928" y="24324"/>
                  </a:lnTo>
                  <a:lnTo>
                    <a:pt x="86233" y="23292"/>
                  </a:lnTo>
                  <a:lnTo>
                    <a:pt x="87493" y="22260"/>
                  </a:lnTo>
                  <a:lnTo>
                    <a:pt x="88799" y="20343"/>
                  </a:lnTo>
                  <a:lnTo>
                    <a:pt x="89778" y="19312"/>
                  </a:lnTo>
                  <a:lnTo>
                    <a:pt x="91037" y="18280"/>
                  </a:lnTo>
                  <a:lnTo>
                    <a:pt x="92343" y="18280"/>
                  </a:lnTo>
                  <a:lnTo>
                    <a:pt x="93276" y="17248"/>
                  </a:lnTo>
                  <a:lnTo>
                    <a:pt x="94582" y="16216"/>
                  </a:lnTo>
                  <a:lnTo>
                    <a:pt x="95888" y="15184"/>
                  </a:lnTo>
                  <a:lnTo>
                    <a:pt x="97147" y="14152"/>
                  </a:lnTo>
                  <a:lnTo>
                    <a:pt x="98126" y="13120"/>
                  </a:lnTo>
                  <a:lnTo>
                    <a:pt x="99432" y="12088"/>
                  </a:lnTo>
                  <a:lnTo>
                    <a:pt x="100691" y="11203"/>
                  </a:lnTo>
                  <a:lnTo>
                    <a:pt x="101997" y="10171"/>
                  </a:lnTo>
                  <a:lnTo>
                    <a:pt x="102930" y="10171"/>
                  </a:lnTo>
                  <a:lnTo>
                    <a:pt x="104236" y="9140"/>
                  </a:lnTo>
                  <a:lnTo>
                    <a:pt x="105542" y="8108"/>
                  </a:lnTo>
                  <a:lnTo>
                    <a:pt x="106474" y="7076"/>
                  </a:lnTo>
                  <a:lnTo>
                    <a:pt x="107780" y="6044"/>
                  </a:lnTo>
                  <a:lnTo>
                    <a:pt x="109040" y="6044"/>
                  </a:lnTo>
                  <a:lnTo>
                    <a:pt x="110345" y="5012"/>
                  </a:lnTo>
                  <a:lnTo>
                    <a:pt x="111325" y="3980"/>
                  </a:lnTo>
                  <a:lnTo>
                    <a:pt x="112584" y="3980"/>
                  </a:lnTo>
                  <a:lnTo>
                    <a:pt x="113890" y="2948"/>
                  </a:lnTo>
                  <a:lnTo>
                    <a:pt x="115196" y="1916"/>
                  </a:lnTo>
                  <a:lnTo>
                    <a:pt x="116129" y="1916"/>
                  </a:lnTo>
                  <a:lnTo>
                    <a:pt x="117434" y="1031"/>
                  </a:lnTo>
                  <a:lnTo>
                    <a:pt x="118694" y="0"/>
                  </a:lnTo>
                  <a:lnTo>
                    <a:pt x="120000" y="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39" name="Shape 739"/>
            <p:cNvSpPr/>
            <p:nvPr/>
          </p:nvSpPr>
          <p:spPr>
            <a:xfrm>
              <a:off x="1680" y="2871"/>
              <a:ext cx="2573" cy="813"/>
            </a:xfrm>
            <a:custGeom>
              <a:avLst/>
              <a:gdLst/>
              <a:ahLst/>
              <a:cxnLst/>
              <a:rect l="0" t="0" r="0" b="0"/>
              <a:pathLst>
                <a:path w="120000" h="120000" extrusionOk="0">
                  <a:moveTo>
                    <a:pt x="0" y="119114"/>
                  </a:moveTo>
                  <a:lnTo>
                    <a:pt x="932" y="120000"/>
                  </a:lnTo>
                  <a:lnTo>
                    <a:pt x="2238" y="119114"/>
                  </a:lnTo>
                  <a:lnTo>
                    <a:pt x="3497" y="119114"/>
                  </a:lnTo>
                  <a:lnTo>
                    <a:pt x="4477" y="118081"/>
                  </a:lnTo>
                  <a:lnTo>
                    <a:pt x="5783" y="118081"/>
                  </a:lnTo>
                  <a:lnTo>
                    <a:pt x="7042" y="117047"/>
                  </a:lnTo>
                  <a:lnTo>
                    <a:pt x="8348" y="116014"/>
                  </a:lnTo>
                  <a:lnTo>
                    <a:pt x="9327" y="113948"/>
                  </a:lnTo>
                  <a:lnTo>
                    <a:pt x="10586" y="112915"/>
                  </a:lnTo>
                  <a:lnTo>
                    <a:pt x="11892" y="112915"/>
                  </a:lnTo>
                  <a:lnTo>
                    <a:pt x="13151" y="111881"/>
                  </a:lnTo>
                  <a:lnTo>
                    <a:pt x="14131" y="109963"/>
                  </a:lnTo>
                  <a:lnTo>
                    <a:pt x="15437" y="108929"/>
                  </a:lnTo>
                  <a:lnTo>
                    <a:pt x="16696" y="107896"/>
                  </a:lnTo>
                  <a:lnTo>
                    <a:pt x="17675" y="105830"/>
                  </a:lnTo>
                  <a:lnTo>
                    <a:pt x="18981" y="104797"/>
                  </a:lnTo>
                  <a:lnTo>
                    <a:pt x="20240" y="102730"/>
                  </a:lnTo>
                  <a:lnTo>
                    <a:pt x="21546" y="101697"/>
                  </a:lnTo>
                  <a:lnTo>
                    <a:pt x="22526" y="100664"/>
                  </a:lnTo>
                  <a:lnTo>
                    <a:pt x="23785" y="98745"/>
                  </a:lnTo>
                  <a:lnTo>
                    <a:pt x="25091" y="97712"/>
                  </a:lnTo>
                  <a:lnTo>
                    <a:pt x="26350" y="95645"/>
                  </a:lnTo>
                  <a:lnTo>
                    <a:pt x="27329" y="94612"/>
                  </a:lnTo>
                  <a:lnTo>
                    <a:pt x="28635" y="92546"/>
                  </a:lnTo>
                  <a:lnTo>
                    <a:pt x="29895" y="91512"/>
                  </a:lnTo>
                  <a:lnTo>
                    <a:pt x="30874" y="89594"/>
                  </a:lnTo>
                  <a:lnTo>
                    <a:pt x="32180" y="88560"/>
                  </a:lnTo>
                  <a:lnTo>
                    <a:pt x="33439" y="86494"/>
                  </a:lnTo>
                  <a:lnTo>
                    <a:pt x="34745" y="85461"/>
                  </a:lnTo>
                  <a:lnTo>
                    <a:pt x="35678" y="83394"/>
                  </a:lnTo>
                  <a:lnTo>
                    <a:pt x="36984" y="81328"/>
                  </a:lnTo>
                  <a:lnTo>
                    <a:pt x="38289" y="80295"/>
                  </a:lnTo>
                  <a:lnTo>
                    <a:pt x="39549" y="78376"/>
                  </a:lnTo>
                  <a:lnTo>
                    <a:pt x="40528" y="77343"/>
                  </a:lnTo>
                  <a:lnTo>
                    <a:pt x="41834" y="75276"/>
                  </a:lnTo>
                  <a:lnTo>
                    <a:pt x="43093" y="73210"/>
                  </a:lnTo>
                  <a:lnTo>
                    <a:pt x="44399" y="72177"/>
                  </a:lnTo>
                  <a:lnTo>
                    <a:pt x="45332" y="70258"/>
                  </a:lnTo>
                  <a:lnTo>
                    <a:pt x="46638" y="69225"/>
                  </a:lnTo>
                  <a:lnTo>
                    <a:pt x="47944" y="67158"/>
                  </a:lnTo>
                  <a:lnTo>
                    <a:pt x="48876" y="65092"/>
                  </a:lnTo>
                  <a:lnTo>
                    <a:pt x="50182" y="64059"/>
                  </a:lnTo>
                  <a:lnTo>
                    <a:pt x="51441" y="61992"/>
                  </a:lnTo>
                  <a:lnTo>
                    <a:pt x="52747" y="60959"/>
                  </a:lnTo>
                  <a:lnTo>
                    <a:pt x="53727" y="59040"/>
                  </a:lnTo>
                  <a:lnTo>
                    <a:pt x="54986" y="58007"/>
                  </a:lnTo>
                  <a:lnTo>
                    <a:pt x="56292" y="55940"/>
                  </a:lnTo>
                  <a:lnTo>
                    <a:pt x="57598" y="54907"/>
                  </a:lnTo>
                  <a:lnTo>
                    <a:pt x="58530" y="52841"/>
                  </a:lnTo>
                  <a:lnTo>
                    <a:pt x="59836" y="51808"/>
                  </a:lnTo>
                  <a:lnTo>
                    <a:pt x="61095" y="49889"/>
                  </a:lnTo>
                  <a:lnTo>
                    <a:pt x="62075" y="48856"/>
                  </a:lnTo>
                  <a:lnTo>
                    <a:pt x="63381" y="46789"/>
                  </a:lnTo>
                  <a:lnTo>
                    <a:pt x="64640" y="45756"/>
                  </a:lnTo>
                  <a:lnTo>
                    <a:pt x="65946" y="43690"/>
                  </a:lnTo>
                  <a:lnTo>
                    <a:pt x="66925" y="42656"/>
                  </a:lnTo>
                  <a:lnTo>
                    <a:pt x="68184" y="41623"/>
                  </a:lnTo>
                  <a:lnTo>
                    <a:pt x="69490" y="39704"/>
                  </a:lnTo>
                  <a:lnTo>
                    <a:pt x="70750" y="38671"/>
                  </a:lnTo>
                  <a:lnTo>
                    <a:pt x="71729" y="37638"/>
                  </a:lnTo>
                  <a:lnTo>
                    <a:pt x="73035" y="35571"/>
                  </a:lnTo>
                  <a:lnTo>
                    <a:pt x="74294" y="34538"/>
                  </a:lnTo>
                  <a:lnTo>
                    <a:pt x="75273" y="33505"/>
                  </a:lnTo>
                  <a:lnTo>
                    <a:pt x="76579" y="32472"/>
                  </a:lnTo>
                  <a:lnTo>
                    <a:pt x="77839" y="30405"/>
                  </a:lnTo>
                  <a:lnTo>
                    <a:pt x="79144" y="29520"/>
                  </a:lnTo>
                  <a:lnTo>
                    <a:pt x="80124" y="28487"/>
                  </a:lnTo>
                  <a:lnTo>
                    <a:pt x="81383" y="27453"/>
                  </a:lnTo>
                  <a:lnTo>
                    <a:pt x="82689" y="26420"/>
                  </a:lnTo>
                  <a:lnTo>
                    <a:pt x="83948" y="25387"/>
                  </a:lnTo>
                  <a:lnTo>
                    <a:pt x="84928" y="24354"/>
                  </a:lnTo>
                  <a:lnTo>
                    <a:pt x="86233" y="23321"/>
                  </a:lnTo>
                  <a:lnTo>
                    <a:pt x="87493" y="22287"/>
                  </a:lnTo>
                  <a:lnTo>
                    <a:pt x="88799" y="20369"/>
                  </a:lnTo>
                  <a:lnTo>
                    <a:pt x="89778" y="19335"/>
                  </a:lnTo>
                  <a:lnTo>
                    <a:pt x="91037" y="18302"/>
                  </a:lnTo>
                  <a:lnTo>
                    <a:pt x="92343" y="18302"/>
                  </a:lnTo>
                  <a:lnTo>
                    <a:pt x="93276" y="17269"/>
                  </a:lnTo>
                  <a:lnTo>
                    <a:pt x="94582" y="16236"/>
                  </a:lnTo>
                  <a:lnTo>
                    <a:pt x="95888" y="15202"/>
                  </a:lnTo>
                  <a:lnTo>
                    <a:pt x="97147" y="14169"/>
                  </a:lnTo>
                  <a:lnTo>
                    <a:pt x="98126" y="13136"/>
                  </a:lnTo>
                  <a:lnTo>
                    <a:pt x="99432" y="12103"/>
                  </a:lnTo>
                  <a:lnTo>
                    <a:pt x="100691" y="11070"/>
                  </a:lnTo>
                  <a:lnTo>
                    <a:pt x="101997" y="10184"/>
                  </a:lnTo>
                  <a:lnTo>
                    <a:pt x="102930" y="10184"/>
                  </a:lnTo>
                  <a:lnTo>
                    <a:pt x="104236" y="9151"/>
                  </a:lnTo>
                  <a:lnTo>
                    <a:pt x="105542" y="8118"/>
                  </a:lnTo>
                  <a:lnTo>
                    <a:pt x="106474" y="7084"/>
                  </a:lnTo>
                  <a:lnTo>
                    <a:pt x="107780" y="6051"/>
                  </a:lnTo>
                  <a:lnTo>
                    <a:pt x="109040" y="6051"/>
                  </a:lnTo>
                  <a:lnTo>
                    <a:pt x="110345" y="5018"/>
                  </a:lnTo>
                  <a:lnTo>
                    <a:pt x="111325" y="3985"/>
                  </a:lnTo>
                  <a:lnTo>
                    <a:pt x="112584" y="3985"/>
                  </a:lnTo>
                  <a:lnTo>
                    <a:pt x="113890" y="2952"/>
                  </a:lnTo>
                  <a:lnTo>
                    <a:pt x="115196" y="1918"/>
                  </a:lnTo>
                  <a:lnTo>
                    <a:pt x="116129" y="1918"/>
                  </a:lnTo>
                  <a:lnTo>
                    <a:pt x="117434" y="885"/>
                  </a:lnTo>
                  <a:lnTo>
                    <a:pt x="118694" y="0"/>
                  </a:lnTo>
                  <a:lnTo>
                    <a:pt x="120000" y="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40" name="Shape 740"/>
            <p:cNvSpPr/>
            <p:nvPr/>
          </p:nvSpPr>
          <p:spPr>
            <a:xfrm>
              <a:off x="1680" y="2877"/>
              <a:ext cx="2573" cy="814"/>
            </a:xfrm>
            <a:custGeom>
              <a:avLst/>
              <a:gdLst/>
              <a:ahLst/>
              <a:cxnLst/>
              <a:rect l="0" t="0" r="0" b="0"/>
              <a:pathLst>
                <a:path w="120000" h="120000" extrusionOk="0">
                  <a:moveTo>
                    <a:pt x="0" y="118968"/>
                  </a:moveTo>
                  <a:lnTo>
                    <a:pt x="932" y="120000"/>
                  </a:lnTo>
                  <a:lnTo>
                    <a:pt x="2238" y="118968"/>
                  </a:lnTo>
                  <a:lnTo>
                    <a:pt x="3497" y="118968"/>
                  </a:lnTo>
                  <a:lnTo>
                    <a:pt x="4477" y="118083"/>
                  </a:lnTo>
                  <a:lnTo>
                    <a:pt x="5783" y="118083"/>
                  </a:lnTo>
                  <a:lnTo>
                    <a:pt x="7042" y="117051"/>
                  </a:lnTo>
                  <a:lnTo>
                    <a:pt x="8348" y="116019"/>
                  </a:lnTo>
                  <a:lnTo>
                    <a:pt x="9327" y="113955"/>
                  </a:lnTo>
                  <a:lnTo>
                    <a:pt x="10586" y="112923"/>
                  </a:lnTo>
                  <a:lnTo>
                    <a:pt x="11892" y="112923"/>
                  </a:lnTo>
                  <a:lnTo>
                    <a:pt x="13151" y="111891"/>
                  </a:lnTo>
                  <a:lnTo>
                    <a:pt x="14131" y="109828"/>
                  </a:lnTo>
                  <a:lnTo>
                    <a:pt x="15437" y="108943"/>
                  </a:lnTo>
                  <a:lnTo>
                    <a:pt x="16696" y="107911"/>
                  </a:lnTo>
                  <a:lnTo>
                    <a:pt x="17675" y="105847"/>
                  </a:lnTo>
                  <a:lnTo>
                    <a:pt x="18981" y="104815"/>
                  </a:lnTo>
                  <a:lnTo>
                    <a:pt x="20240" y="102751"/>
                  </a:lnTo>
                  <a:lnTo>
                    <a:pt x="21546" y="101719"/>
                  </a:lnTo>
                  <a:lnTo>
                    <a:pt x="22526" y="100687"/>
                  </a:lnTo>
                  <a:lnTo>
                    <a:pt x="23785" y="98771"/>
                  </a:lnTo>
                  <a:lnTo>
                    <a:pt x="25091" y="97739"/>
                  </a:lnTo>
                  <a:lnTo>
                    <a:pt x="26350" y="95675"/>
                  </a:lnTo>
                  <a:lnTo>
                    <a:pt x="27329" y="94643"/>
                  </a:lnTo>
                  <a:lnTo>
                    <a:pt x="28635" y="92579"/>
                  </a:lnTo>
                  <a:lnTo>
                    <a:pt x="29895" y="91547"/>
                  </a:lnTo>
                  <a:lnTo>
                    <a:pt x="30874" y="89484"/>
                  </a:lnTo>
                  <a:lnTo>
                    <a:pt x="32180" y="88599"/>
                  </a:lnTo>
                  <a:lnTo>
                    <a:pt x="33439" y="86535"/>
                  </a:lnTo>
                  <a:lnTo>
                    <a:pt x="34745" y="85503"/>
                  </a:lnTo>
                  <a:lnTo>
                    <a:pt x="35678" y="83439"/>
                  </a:lnTo>
                  <a:lnTo>
                    <a:pt x="36984" y="81375"/>
                  </a:lnTo>
                  <a:lnTo>
                    <a:pt x="38289" y="80343"/>
                  </a:lnTo>
                  <a:lnTo>
                    <a:pt x="39549" y="78427"/>
                  </a:lnTo>
                  <a:lnTo>
                    <a:pt x="40528" y="77395"/>
                  </a:lnTo>
                  <a:lnTo>
                    <a:pt x="41834" y="75331"/>
                  </a:lnTo>
                  <a:lnTo>
                    <a:pt x="43093" y="73267"/>
                  </a:lnTo>
                  <a:lnTo>
                    <a:pt x="44399" y="72235"/>
                  </a:lnTo>
                  <a:lnTo>
                    <a:pt x="45332" y="70171"/>
                  </a:lnTo>
                  <a:lnTo>
                    <a:pt x="46638" y="69287"/>
                  </a:lnTo>
                  <a:lnTo>
                    <a:pt x="47944" y="67223"/>
                  </a:lnTo>
                  <a:lnTo>
                    <a:pt x="48876" y="65159"/>
                  </a:lnTo>
                  <a:lnTo>
                    <a:pt x="50182" y="64127"/>
                  </a:lnTo>
                  <a:lnTo>
                    <a:pt x="51441" y="62063"/>
                  </a:lnTo>
                  <a:lnTo>
                    <a:pt x="52747" y="61031"/>
                  </a:lnTo>
                  <a:lnTo>
                    <a:pt x="53727" y="59115"/>
                  </a:lnTo>
                  <a:lnTo>
                    <a:pt x="54986" y="58083"/>
                  </a:lnTo>
                  <a:lnTo>
                    <a:pt x="56292" y="56019"/>
                  </a:lnTo>
                  <a:lnTo>
                    <a:pt x="57598" y="54987"/>
                  </a:lnTo>
                  <a:lnTo>
                    <a:pt x="58530" y="52923"/>
                  </a:lnTo>
                  <a:lnTo>
                    <a:pt x="59836" y="51891"/>
                  </a:lnTo>
                  <a:lnTo>
                    <a:pt x="61095" y="49828"/>
                  </a:lnTo>
                  <a:lnTo>
                    <a:pt x="62075" y="48943"/>
                  </a:lnTo>
                  <a:lnTo>
                    <a:pt x="63381" y="46879"/>
                  </a:lnTo>
                  <a:lnTo>
                    <a:pt x="64640" y="45847"/>
                  </a:lnTo>
                  <a:lnTo>
                    <a:pt x="65946" y="43783"/>
                  </a:lnTo>
                  <a:lnTo>
                    <a:pt x="66925" y="42751"/>
                  </a:lnTo>
                  <a:lnTo>
                    <a:pt x="68184" y="41719"/>
                  </a:lnTo>
                  <a:lnTo>
                    <a:pt x="69490" y="39656"/>
                  </a:lnTo>
                  <a:lnTo>
                    <a:pt x="70750" y="38771"/>
                  </a:lnTo>
                  <a:lnTo>
                    <a:pt x="71729" y="37739"/>
                  </a:lnTo>
                  <a:lnTo>
                    <a:pt x="73035" y="35675"/>
                  </a:lnTo>
                  <a:lnTo>
                    <a:pt x="74294" y="34643"/>
                  </a:lnTo>
                  <a:lnTo>
                    <a:pt x="75273" y="33611"/>
                  </a:lnTo>
                  <a:lnTo>
                    <a:pt x="76579" y="32579"/>
                  </a:lnTo>
                  <a:lnTo>
                    <a:pt x="77839" y="30515"/>
                  </a:lnTo>
                  <a:lnTo>
                    <a:pt x="79144" y="29484"/>
                  </a:lnTo>
                  <a:lnTo>
                    <a:pt x="80124" y="28599"/>
                  </a:lnTo>
                  <a:lnTo>
                    <a:pt x="81383" y="27567"/>
                  </a:lnTo>
                  <a:lnTo>
                    <a:pt x="82689" y="26535"/>
                  </a:lnTo>
                  <a:lnTo>
                    <a:pt x="83948" y="25503"/>
                  </a:lnTo>
                  <a:lnTo>
                    <a:pt x="84928" y="24471"/>
                  </a:lnTo>
                  <a:lnTo>
                    <a:pt x="86233" y="23439"/>
                  </a:lnTo>
                  <a:lnTo>
                    <a:pt x="87493" y="22407"/>
                  </a:lnTo>
                  <a:lnTo>
                    <a:pt x="88799" y="20343"/>
                  </a:lnTo>
                  <a:lnTo>
                    <a:pt x="89778" y="19459"/>
                  </a:lnTo>
                  <a:lnTo>
                    <a:pt x="91037" y="18427"/>
                  </a:lnTo>
                  <a:lnTo>
                    <a:pt x="92343" y="18427"/>
                  </a:lnTo>
                  <a:lnTo>
                    <a:pt x="93276" y="17395"/>
                  </a:lnTo>
                  <a:lnTo>
                    <a:pt x="94582" y="16363"/>
                  </a:lnTo>
                  <a:lnTo>
                    <a:pt x="95888" y="15331"/>
                  </a:lnTo>
                  <a:lnTo>
                    <a:pt x="97147" y="14299"/>
                  </a:lnTo>
                  <a:lnTo>
                    <a:pt x="98126" y="13267"/>
                  </a:lnTo>
                  <a:lnTo>
                    <a:pt x="99432" y="12235"/>
                  </a:lnTo>
                  <a:lnTo>
                    <a:pt x="100691" y="11203"/>
                  </a:lnTo>
                  <a:lnTo>
                    <a:pt x="101997" y="10171"/>
                  </a:lnTo>
                  <a:lnTo>
                    <a:pt x="102930" y="10171"/>
                  </a:lnTo>
                  <a:lnTo>
                    <a:pt x="104236" y="9287"/>
                  </a:lnTo>
                  <a:lnTo>
                    <a:pt x="105542" y="8255"/>
                  </a:lnTo>
                  <a:lnTo>
                    <a:pt x="106474" y="7223"/>
                  </a:lnTo>
                  <a:lnTo>
                    <a:pt x="107780" y="6191"/>
                  </a:lnTo>
                  <a:lnTo>
                    <a:pt x="109040" y="6191"/>
                  </a:lnTo>
                  <a:lnTo>
                    <a:pt x="110345" y="5159"/>
                  </a:lnTo>
                  <a:lnTo>
                    <a:pt x="111325" y="4127"/>
                  </a:lnTo>
                  <a:lnTo>
                    <a:pt x="112584" y="4127"/>
                  </a:lnTo>
                  <a:lnTo>
                    <a:pt x="113890" y="3095"/>
                  </a:lnTo>
                  <a:lnTo>
                    <a:pt x="115196" y="2063"/>
                  </a:lnTo>
                  <a:lnTo>
                    <a:pt x="116129" y="2063"/>
                  </a:lnTo>
                  <a:lnTo>
                    <a:pt x="117434" y="1031"/>
                  </a:lnTo>
                  <a:lnTo>
                    <a:pt x="118694" y="0"/>
                  </a:lnTo>
                  <a:lnTo>
                    <a:pt x="120000" y="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41" name="Shape 741"/>
            <p:cNvSpPr/>
            <p:nvPr/>
          </p:nvSpPr>
          <p:spPr>
            <a:xfrm>
              <a:off x="1680" y="2291"/>
              <a:ext cx="2573" cy="1235"/>
            </a:xfrm>
            <a:custGeom>
              <a:avLst/>
              <a:gdLst/>
              <a:ahLst/>
              <a:cxnLst/>
              <a:rect l="0" t="0" r="0" b="0"/>
              <a:pathLst>
                <a:path w="120000" h="120000" extrusionOk="0">
                  <a:moveTo>
                    <a:pt x="0" y="120000"/>
                  </a:moveTo>
                  <a:lnTo>
                    <a:pt x="932" y="119319"/>
                  </a:lnTo>
                  <a:lnTo>
                    <a:pt x="2238" y="117959"/>
                  </a:lnTo>
                  <a:lnTo>
                    <a:pt x="3497" y="113295"/>
                  </a:lnTo>
                  <a:lnTo>
                    <a:pt x="4477" y="108631"/>
                  </a:lnTo>
                  <a:lnTo>
                    <a:pt x="5783" y="105230"/>
                  </a:lnTo>
                  <a:lnTo>
                    <a:pt x="7042" y="101246"/>
                  </a:lnTo>
                  <a:lnTo>
                    <a:pt x="8348" y="99206"/>
                  </a:lnTo>
                  <a:lnTo>
                    <a:pt x="9327" y="97165"/>
                  </a:lnTo>
                  <a:lnTo>
                    <a:pt x="10586" y="93182"/>
                  </a:lnTo>
                  <a:lnTo>
                    <a:pt x="11892" y="89781"/>
                  </a:lnTo>
                  <a:lnTo>
                    <a:pt x="13151" y="85117"/>
                  </a:lnTo>
                  <a:lnTo>
                    <a:pt x="14131" y="83757"/>
                  </a:lnTo>
                  <a:lnTo>
                    <a:pt x="15437" y="81813"/>
                  </a:lnTo>
                  <a:lnTo>
                    <a:pt x="16696" y="78412"/>
                  </a:lnTo>
                  <a:lnTo>
                    <a:pt x="17675" y="75109"/>
                  </a:lnTo>
                  <a:lnTo>
                    <a:pt x="18981" y="72388"/>
                  </a:lnTo>
                  <a:lnTo>
                    <a:pt x="20240" y="69765"/>
                  </a:lnTo>
                  <a:lnTo>
                    <a:pt x="21546" y="66364"/>
                  </a:lnTo>
                  <a:lnTo>
                    <a:pt x="22526" y="63643"/>
                  </a:lnTo>
                  <a:lnTo>
                    <a:pt x="23785" y="61020"/>
                  </a:lnTo>
                  <a:lnTo>
                    <a:pt x="25091" y="58299"/>
                  </a:lnTo>
                  <a:lnTo>
                    <a:pt x="26350" y="55676"/>
                  </a:lnTo>
                  <a:lnTo>
                    <a:pt x="27329" y="52955"/>
                  </a:lnTo>
                  <a:lnTo>
                    <a:pt x="28635" y="50234"/>
                  </a:lnTo>
                  <a:lnTo>
                    <a:pt x="29895" y="47611"/>
                  </a:lnTo>
                  <a:lnTo>
                    <a:pt x="30874" y="45570"/>
                  </a:lnTo>
                  <a:lnTo>
                    <a:pt x="32180" y="42947"/>
                  </a:lnTo>
                  <a:lnTo>
                    <a:pt x="33439" y="40906"/>
                  </a:lnTo>
                  <a:lnTo>
                    <a:pt x="34745" y="38866"/>
                  </a:lnTo>
                  <a:lnTo>
                    <a:pt x="35678" y="36242"/>
                  </a:lnTo>
                  <a:lnTo>
                    <a:pt x="36984" y="34202"/>
                  </a:lnTo>
                  <a:lnTo>
                    <a:pt x="38289" y="32842"/>
                  </a:lnTo>
                  <a:lnTo>
                    <a:pt x="39549" y="30801"/>
                  </a:lnTo>
                  <a:lnTo>
                    <a:pt x="40528" y="28858"/>
                  </a:lnTo>
                  <a:lnTo>
                    <a:pt x="41834" y="26817"/>
                  </a:lnTo>
                  <a:lnTo>
                    <a:pt x="43093" y="25457"/>
                  </a:lnTo>
                  <a:lnTo>
                    <a:pt x="44399" y="24097"/>
                  </a:lnTo>
                  <a:lnTo>
                    <a:pt x="45332" y="22153"/>
                  </a:lnTo>
                  <a:lnTo>
                    <a:pt x="46638" y="20793"/>
                  </a:lnTo>
                  <a:lnTo>
                    <a:pt x="47944" y="19433"/>
                  </a:lnTo>
                  <a:lnTo>
                    <a:pt x="48876" y="18072"/>
                  </a:lnTo>
                  <a:lnTo>
                    <a:pt x="50182" y="16809"/>
                  </a:lnTo>
                  <a:lnTo>
                    <a:pt x="51441" y="15449"/>
                  </a:lnTo>
                  <a:lnTo>
                    <a:pt x="52747" y="14089"/>
                  </a:lnTo>
                  <a:lnTo>
                    <a:pt x="53727" y="13408"/>
                  </a:lnTo>
                  <a:lnTo>
                    <a:pt x="54986" y="12048"/>
                  </a:lnTo>
                  <a:lnTo>
                    <a:pt x="56292" y="11368"/>
                  </a:lnTo>
                  <a:lnTo>
                    <a:pt x="57598" y="10105"/>
                  </a:lnTo>
                  <a:lnTo>
                    <a:pt x="58530" y="9425"/>
                  </a:lnTo>
                  <a:lnTo>
                    <a:pt x="59836" y="8744"/>
                  </a:lnTo>
                  <a:lnTo>
                    <a:pt x="61095" y="8064"/>
                  </a:lnTo>
                  <a:lnTo>
                    <a:pt x="62075" y="7384"/>
                  </a:lnTo>
                  <a:lnTo>
                    <a:pt x="63381" y="6704"/>
                  </a:lnTo>
                  <a:lnTo>
                    <a:pt x="64640" y="6024"/>
                  </a:lnTo>
                  <a:lnTo>
                    <a:pt x="65946" y="5344"/>
                  </a:lnTo>
                  <a:lnTo>
                    <a:pt x="66925" y="5344"/>
                  </a:lnTo>
                  <a:lnTo>
                    <a:pt x="68184" y="4663"/>
                  </a:lnTo>
                  <a:lnTo>
                    <a:pt x="69490" y="4663"/>
                  </a:lnTo>
                  <a:lnTo>
                    <a:pt x="70750" y="4080"/>
                  </a:lnTo>
                  <a:lnTo>
                    <a:pt x="71729" y="4080"/>
                  </a:lnTo>
                  <a:lnTo>
                    <a:pt x="73035" y="3400"/>
                  </a:lnTo>
                  <a:lnTo>
                    <a:pt x="74294" y="3400"/>
                  </a:lnTo>
                  <a:lnTo>
                    <a:pt x="75273" y="3400"/>
                  </a:lnTo>
                  <a:lnTo>
                    <a:pt x="76579" y="2720"/>
                  </a:lnTo>
                  <a:lnTo>
                    <a:pt x="77839" y="2720"/>
                  </a:lnTo>
                  <a:lnTo>
                    <a:pt x="79144" y="2720"/>
                  </a:lnTo>
                  <a:lnTo>
                    <a:pt x="80124" y="2720"/>
                  </a:lnTo>
                  <a:lnTo>
                    <a:pt x="81383" y="2720"/>
                  </a:lnTo>
                  <a:lnTo>
                    <a:pt x="82689" y="2720"/>
                  </a:lnTo>
                  <a:lnTo>
                    <a:pt x="83948" y="2040"/>
                  </a:lnTo>
                  <a:lnTo>
                    <a:pt x="84928" y="2040"/>
                  </a:lnTo>
                  <a:lnTo>
                    <a:pt x="86233" y="2040"/>
                  </a:lnTo>
                  <a:lnTo>
                    <a:pt x="87493" y="2040"/>
                  </a:lnTo>
                  <a:lnTo>
                    <a:pt x="88799" y="2040"/>
                  </a:lnTo>
                  <a:lnTo>
                    <a:pt x="89778" y="2040"/>
                  </a:lnTo>
                  <a:lnTo>
                    <a:pt x="91037" y="2040"/>
                  </a:lnTo>
                  <a:lnTo>
                    <a:pt x="92343" y="2040"/>
                  </a:lnTo>
                  <a:lnTo>
                    <a:pt x="93276" y="2040"/>
                  </a:lnTo>
                  <a:lnTo>
                    <a:pt x="94582" y="2040"/>
                  </a:lnTo>
                  <a:lnTo>
                    <a:pt x="95888" y="2040"/>
                  </a:lnTo>
                  <a:lnTo>
                    <a:pt x="97147" y="2040"/>
                  </a:lnTo>
                  <a:lnTo>
                    <a:pt x="98126" y="2040"/>
                  </a:lnTo>
                  <a:lnTo>
                    <a:pt x="99432" y="2040"/>
                  </a:lnTo>
                  <a:lnTo>
                    <a:pt x="100691" y="2040"/>
                  </a:lnTo>
                  <a:lnTo>
                    <a:pt x="101997" y="2040"/>
                  </a:lnTo>
                  <a:lnTo>
                    <a:pt x="102930" y="2040"/>
                  </a:lnTo>
                  <a:lnTo>
                    <a:pt x="104236" y="2040"/>
                  </a:lnTo>
                  <a:lnTo>
                    <a:pt x="105542" y="2040"/>
                  </a:lnTo>
                  <a:lnTo>
                    <a:pt x="106474" y="2040"/>
                  </a:lnTo>
                  <a:lnTo>
                    <a:pt x="107780" y="2040"/>
                  </a:lnTo>
                  <a:lnTo>
                    <a:pt x="109040" y="2040"/>
                  </a:lnTo>
                  <a:lnTo>
                    <a:pt x="110345" y="1360"/>
                  </a:lnTo>
                  <a:lnTo>
                    <a:pt x="111325" y="1360"/>
                  </a:lnTo>
                  <a:lnTo>
                    <a:pt x="112584" y="1360"/>
                  </a:lnTo>
                  <a:lnTo>
                    <a:pt x="113890" y="1360"/>
                  </a:lnTo>
                  <a:lnTo>
                    <a:pt x="115196" y="680"/>
                  </a:lnTo>
                  <a:lnTo>
                    <a:pt x="116129" y="680"/>
                  </a:lnTo>
                  <a:lnTo>
                    <a:pt x="117434" y="680"/>
                  </a:lnTo>
                  <a:lnTo>
                    <a:pt x="118694" y="0"/>
                  </a:lnTo>
                  <a:lnTo>
                    <a:pt x="120000" y="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42" name="Shape 742"/>
            <p:cNvSpPr/>
            <p:nvPr/>
          </p:nvSpPr>
          <p:spPr>
            <a:xfrm>
              <a:off x="1680" y="2298"/>
              <a:ext cx="2573" cy="1235"/>
            </a:xfrm>
            <a:custGeom>
              <a:avLst/>
              <a:gdLst/>
              <a:ahLst/>
              <a:cxnLst/>
              <a:rect l="0" t="0" r="0" b="0"/>
              <a:pathLst>
                <a:path w="120000" h="120000" extrusionOk="0">
                  <a:moveTo>
                    <a:pt x="0" y="120000"/>
                  </a:moveTo>
                  <a:lnTo>
                    <a:pt x="932" y="119319"/>
                  </a:lnTo>
                  <a:lnTo>
                    <a:pt x="2238" y="117959"/>
                  </a:lnTo>
                  <a:lnTo>
                    <a:pt x="3497" y="113295"/>
                  </a:lnTo>
                  <a:lnTo>
                    <a:pt x="4477" y="108534"/>
                  </a:lnTo>
                  <a:lnTo>
                    <a:pt x="5783" y="105230"/>
                  </a:lnTo>
                  <a:lnTo>
                    <a:pt x="7042" y="101246"/>
                  </a:lnTo>
                  <a:lnTo>
                    <a:pt x="8348" y="99206"/>
                  </a:lnTo>
                  <a:lnTo>
                    <a:pt x="9327" y="97165"/>
                  </a:lnTo>
                  <a:lnTo>
                    <a:pt x="10586" y="93182"/>
                  </a:lnTo>
                  <a:lnTo>
                    <a:pt x="11892" y="89781"/>
                  </a:lnTo>
                  <a:lnTo>
                    <a:pt x="13151" y="85117"/>
                  </a:lnTo>
                  <a:lnTo>
                    <a:pt x="14131" y="83757"/>
                  </a:lnTo>
                  <a:lnTo>
                    <a:pt x="15437" y="81813"/>
                  </a:lnTo>
                  <a:lnTo>
                    <a:pt x="16696" y="78412"/>
                  </a:lnTo>
                  <a:lnTo>
                    <a:pt x="17675" y="75109"/>
                  </a:lnTo>
                  <a:lnTo>
                    <a:pt x="18981" y="72388"/>
                  </a:lnTo>
                  <a:lnTo>
                    <a:pt x="20240" y="69668"/>
                  </a:lnTo>
                  <a:lnTo>
                    <a:pt x="21546" y="66364"/>
                  </a:lnTo>
                  <a:lnTo>
                    <a:pt x="22526" y="63643"/>
                  </a:lnTo>
                  <a:lnTo>
                    <a:pt x="23785" y="61020"/>
                  </a:lnTo>
                  <a:lnTo>
                    <a:pt x="25091" y="58299"/>
                  </a:lnTo>
                  <a:lnTo>
                    <a:pt x="26350" y="55676"/>
                  </a:lnTo>
                  <a:lnTo>
                    <a:pt x="27329" y="52955"/>
                  </a:lnTo>
                  <a:lnTo>
                    <a:pt x="28635" y="50234"/>
                  </a:lnTo>
                  <a:lnTo>
                    <a:pt x="29895" y="47611"/>
                  </a:lnTo>
                  <a:lnTo>
                    <a:pt x="30874" y="45570"/>
                  </a:lnTo>
                  <a:lnTo>
                    <a:pt x="32180" y="42947"/>
                  </a:lnTo>
                  <a:lnTo>
                    <a:pt x="33439" y="40906"/>
                  </a:lnTo>
                  <a:lnTo>
                    <a:pt x="34745" y="38866"/>
                  </a:lnTo>
                  <a:lnTo>
                    <a:pt x="35678" y="36242"/>
                  </a:lnTo>
                  <a:lnTo>
                    <a:pt x="36984" y="34202"/>
                  </a:lnTo>
                  <a:lnTo>
                    <a:pt x="38289" y="32842"/>
                  </a:lnTo>
                  <a:lnTo>
                    <a:pt x="39549" y="30801"/>
                  </a:lnTo>
                  <a:lnTo>
                    <a:pt x="40528" y="28858"/>
                  </a:lnTo>
                  <a:lnTo>
                    <a:pt x="41834" y="26817"/>
                  </a:lnTo>
                  <a:lnTo>
                    <a:pt x="43093" y="25457"/>
                  </a:lnTo>
                  <a:lnTo>
                    <a:pt x="44399" y="24097"/>
                  </a:lnTo>
                  <a:lnTo>
                    <a:pt x="45332" y="22153"/>
                  </a:lnTo>
                  <a:lnTo>
                    <a:pt x="46638" y="20793"/>
                  </a:lnTo>
                  <a:lnTo>
                    <a:pt x="47944" y="19433"/>
                  </a:lnTo>
                  <a:lnTo>
                    <a:pt x="48876" y="18072"/>
                  </a:lnTo>
                  <a:lnTo>
                    <a:pt x="50182" y="16712"/>
                  </a:lnTo>
                  <a:lnTo>
                    <a:pt x="51441" y="15449"/>
                  </a:lnTo>
                  <a:lnTo>
                    <a:pt x="52747" y="14089"/>
                  </a:lnTo>
                  <a:lnTo>
                    <a:pt x="53727" y="13408"/>
                  </a:lnTo>
                  <a:lnTo>
                    <a:pt x="54986" y="12048"/>
                  </a:lnTo>
                  <a:lnTo>
                    <a:pt x="56292" y="11368"/>
                  </a:lnTo>
                  <a:lnTo>
                    <a:pt x="57598" y="10105"/>
                  </a:lnTo>
                  <a:lnTo>
                    <a:pt x="58530" y="9425"/>
                  </a:lnTo>
                  <a:lnTo>
                    <a:pt x="59836" y="8744"/>
                  </a:lnTo>
                  <a:lnTo>
                    <a:pt x="61095" y="8064"/>
                  </a:lnTo>
                  <a:lnTo>
                    <a:pt x="62075" y="7384"/>
                  </a:lnTo>
                  <a:lnTo>
                    <a:pt x="63381" y="6704"/>
                  </a:lnTo>
                  <a:lnTo>
                    <a:pt x="64640" y="6024"/>
                  </a:lnTo>
                  <a:lnTo>
                    <a:pt x="65946" y="5344"/>
                  </a:lnTo>
                  <a:lnTo>
                    <a:pt x="66925" y="5344"/>
                  </a:lnTo>
                  <a:lnTo>
                    <a:pt x="68184" y="4663"/>
                  </a:lnTo>
                  <a:lnTo>
                    <a:pt x="69490" y="4663"/>
                  </a:lnTo>
                  <a:lnTo>
                    <a:pt x="70750" y="3983"/>
                  </a:lnTo>
                  <a:lnTo>
                    <a:pt x="71729" y="3983"/>
                  </a:lnTo>
                  <a:lnTo>
                    <a:pt x="73035" y="3400"/>
                  </a:lnTo>
                  <a:lnTo>
                    <a:pt x="74294" y="3400"/>
                  </a:lnTo>
                  <a:lnTo>
                    <a:pt x="75273" y="3400"/>
                  </a:lnTo>
                  <a:lnTo>
                    <a:pt x="76579" y="2720"/>
                  </a:lnTo>
                  <a:lnTo>
                    <a:pt x="77839" y="2720"/>
                  </a:lnTo>
                  <a:lnTo>
                    <a:pt x="79144" y="2720"/>
                  </a:lnTo>
                  <a:lnTo>
                    <a:pt x="80124" y="2720"/>
                  </a:lnTo>
                  <a:lnTo>
                    <a:pt x="81383" y="2720"/>
                  </a:lnTo>
                  <a:lnTo>
                    <a:pt x="82689" y="2720"/>
                  </a:lnTo>
                  <a:lnTo>
                    <a:pt x="83948" y="2040"/>
                  </a:lnTo>
                  <a:lnTo>
                    <a:pt x="84928" y="2040"/>
                  </a:lnTo>
                  <a:lnTo>
                    <a:pt x="86233" y="2040"/>
                  </a:lnTo>
                  <a:lnTo>
                    <a:pt x="87493" y="2040"/>
                  </a:lnTo>
                  <a:lnTo>
                    <a:pt x="88799" y="2040"/>
                  </a:lnTo>
                  <a:lnTo>
                    <a:pt x="89778" y="2040"/>
                  </a:lnTo>
                  <a:lnTo>
                    <a:pt x="91037" y="2040"/>
                  </a:lnTo>
                  <a:lnTo>
                    <a:pt x="92343" y="2040"/>
                  </a:lnTo>
                  <a:lnTo>
                    <a:pt x="93276" y="2040"/>
                  </a:lnTo>
                  <a:lnTo>
                    <a:pt x="94582" y="2040"/>
                  </a:lnTo>
                  <a:lnTo>
                    <a:pt x="95888" y="2040"/>
                  </a:lnTo>
                  <a:lnTo>
                    <a:pt x="97147" y="2040"/>
                  </a:lnTo>
                  <a:lnTo>
                    <a:pt x="98126" y="2040"/>
                  </a:lnTo>
                  <a:lnTo>
                    <a:pt x="99432" y="2040"/>
                  </a:lnTo>
                  <a:lnTo>
                    <a:pt x="100691" y="2040"/>
                  </a:lnTo>
                  <a:lnTo>
                    <a:pt x="101997" y="2040"/>
                  </a:lnTo>
                  <a:lnTo>
                    <a:pt x="102930" y="2040"/>
                  </a:lnTo>
                  <a:lnTo>
                    <a:pt x="104236" y="2040"/>
                  </a:lnTo>
                  <a:lnTo>
                    <a:pt x="105542" y="2040"/>
                  </a:lnTo>
                  <a:lnTo>
                    <a:pt x="106474" y="2040"/>
                  </a:lnTo>
                  <a:lnTo>
                    <a:pt x="107780" y="2040"/>
                  </a:lnTo>
                  <a:lnTo>
                    <a:pt x="109040" y="2040"/>
                  </a:lnTo>
                  <a:lnTo>
                    <a:pt x="110345" y="1360"/>
                  </a:lnTo>
                  <a:lnTo>
                    <a:pt x="111325" y="1360"/>
                  </a:lnTo>
                  <a:lnTo>
                    <a:pt x="112584" y="1360"/>
                  </a:lnTo>
                  <a:lnTo>
                    <a:pt x="113890" y="1360"/>
                  </a:lnTo>
                  <a:lnTo>
                    <a:pt x="115196" y="680"/>
                  </a:lnTo>
                  <a:lnTo>
                    <a:pt x="116129" y="680"/>
                  </a:lnTo>
                  <a:lnTo>
                    <a:pt x="117434" y="680"/>
                  </a:lnTo>
                  <a:lnTo>
                    <a:pt x="118694" y="0"/>
                  </a:lnTo>
                  <a:lnTo>
                    <a:pt x="120000" y="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43" name="Shape 743"/>
            <p:cNvSpPr/>
            <p:nvPr/>
          </p:nvSpPr>
          <p:spPr>
            <a:xfrm>
              <a:off x="1680" y="2305"/>
              <a:ext cx="2573" cy="1235"/>
            </a:xfrm>
            <a:custGeom>
              <a:avLst/>
              <a:gdLst/>
              <a:ahLst/>
              <a:cxnLst/>
              <a:rect l="0" t="0" r="0" b="0"/>
              <a:pathLst>
                <a:path w="120000" h="120000" extrusionOk="0">
                  <a:moveTo>
                    <a:pt x="0" y="120000"/>
                  </a:moveTo>
                  <a:lnTo>
                    <a:pt x="932" y="119319"/>
                  </a:lnTo>
                  <a:lnTo>
                    <a:pt x="2238" y="117959"/>
                  </a:lnTo>
                  <a:lnTo>
                    <a:pt x="3497" y="113295"/>
                  </a:lnTo>
                  <a:lnTo>
                    <a:pt x="4477" y="108534"/>
                  </a:lnTo>
                  <a:lnTo>
                    <a:pt x="5783" y="105230"/>
                  </a:lnTo>
                  <a:lnTo>
                    <a:pt x="7042" y="101246"/>
                  </a:lnTo>
                  <a:lnTo>
                    <a:pt x="8348" y="99206"/>
                  </a:lnTo>
                  <a:lnTo>
                    <a:pt x="9327" y="97165"/>
                  </a:lnTo>
                  <a:lnTo>
                    <a:pt x="10586" y="93182"/>
                  </a:lnTo>
                  <a:lnTo>
                    <a:pt x="11892" y="89781"/>
                  </a:lnTo>
                  <a:lnTo>
                    <a:pt x="13151" y="85117"/>
                  </a:lnTo>
                  <a:lnTo>
                    <a:pt x="14131" y="83757"/>
                  </a:lnTo>
                  <a:lnTo>
                    <a:pt x="15437" y="81716"/>
                  </a:lnTo>
                  <a:lnTo>
                    <a:pt x="16696" y="78412"/>
                  </a:lnTo>
                  <a:lnTo>
                    <a:pt x="17675" y="75012"/>
                  </a:lnTo>
                  <a:lnTo>
                    <a:pt x="18981" y="72388"/>
                  </a:lnTo>
                  <a:lnTo>
                    <a:pt x="20240" y="69668"/>
                  </a:lnTo>
                  <a:lnTo>
                    <a:pt x="21546" y="66364"/>
                  </a:lnTo>
                  <a:lnTo>
                    <a:pt x="22526" y="63643"/>
                  </a:lnTo>
                  <a:lnTo>
                    <a:pt x="23785" y="61020"/>
                  </a:lnTo>
                  <a:lnTo>
                    <a:pt x="25091" y="58299"/>
                  </a:lnTo>
                  <a:lnTo>
                    <a:pt x="26350" y="55578"/>
                  </a:lnTo>
                  <a:lnTo>
                    <a:pt x="27329" y="52955"/>
                  </a:lnTo>
                  <a:lnTo>
                    <a:pt x="28635" y="50234"/>
                  </a:lnTo>
                  <a:lnTo>
                    <a:pt x="29895" y="47611"/>
                  </a:lnTo>
                  <a:lnTo>
                    <a:pt x="30874" y="45570"/>
                  </a:lnTo>
                  <a:lnTo>
                    <a:pt x="32180" y="42850"/>
                  </a:lnTo>
                  <a:lnTo>
                    <a:pt x="33439" y="40906"/>
                  </a:lnTo>
                  <a:lnTo>
                    <a:pt x="34745" y="38866"/>
                  </a:lnTo>
                  <a:lnTo>
                    <a:pt x="35678" y="36145"/>
                  </a:lnTo>
                  <a:lnTo>
                    <a:pt x="36984" y="34202"/>
                  </a:lnTo>
                  <a:lnTo>
                    <a:pt x="38289" y="32842"/>
                  </a:lnTo>
                  <a:lnTo>
                    <a:pt x="39549" y="30801"/>
                  </a:lnTo>
                  <a:lnTo>
                    <a:pt x="40528" y="28858"/>
                  </a:lnTo>
                  <a:lnTo>
                    <a:pt x="41834" y="26817"/>
                  </a:lnTo>
                  <a:lnTo>
                    <a:pt x="43093" y="25457"/>
                  </a:lnTo>
                  <a:lnTo>
                    <a:pt x="44399" y="24097"/>
                  </a:lnTo>
                  <a:lnTo>
                    <a:pt x="45332" y="22153"/>
                  </a:lnTo>
                  <a:lnTo>
                    <a:pt x="46638" y="20793"/>
                  </a:lnTo>
                  <a:lnTo>
                    <a:pt x="47944" y="19433"/>
                  </a:lnTo>
                  <a:lnTo>
                    <a:pt x="48876" y="18072"/>
                  </a:lnTo>
                  <a:lnTo>
                    <a:pt x="50182" y="16712"/>
                  </a:lnTo>
                  <a:lnTo>
                    <a:pt x="51441" y="15449"/>
                  </a:lnTo>
                  <a:lnTo>
                    <a:pt x="52747" y="14089"/>
                  </a:lnTo>
                  <a:lnTo>
                    <a:pt x="53727" y="13408"/>
                  </a:lnTo>
                  <a:lnTo>
                    <a:pt x="54986" y="12048"/>
                  </a:lnTo>
                  <a:lnTo>
                    <a:pt x="56292" y="11368"/>
                  </a:lnTo>
                  <a:lnTo>
                    <a:pt x="57598" y="10008"/>
                  </a:lnTo>
                  <a:lnTo>
                    <a:pt x="58530" y="9425"/>
                  </a:lnTo>
                  <a:lnTo>
                    <a:pt x="59836" y="8744"/>
                  </a:lnTo>
                  <a:lnTo>
                    <a:pt x="61095" y="8064"/>
                  </a:lnTo>
                  <a:lnTo>
                    <a:pt x="62075" y="7384"/>
                  </a:lnTo>
                  <a:lnTo>
                    <a:pt x="63381" y="6704"/>
                  </a:lnTo>
                  <a:lnTo>
                    <a:pt x="64640" y="6024"/>
                  </a:lnTo>
                  <a:lnTo>
                    <a:pt x="65946" y="5344"/>
                  </a:lnTo>
                  <a:lnTo>
                    <a:pt x="66925" y="5344"/>
                  </a:lnTo>
                  <a:lnTo>
                    <a:pt x="68184" y="4663"/>
                  </a:lnTo>
                  <a:lnTo>
                    <a:pt x="69490" y="4663"/>
                  </a:lnTo>
                  <a:lnTo>
                    <a:pt x="70750" y="3983"/>
                  </a:lnTo>
                  <a:lnTo>
                    <a:pt x="71729" y="3983"/>
                  </a:lnTo>
                  <a:lnTo>
                    <a:pt x="73035" y="3303"/>
                  </a:lnTo>
                  <a:lnTo>
                    <a:pt x="74294" y="3303"/>
                  </a:lnTo>
                  <a:lnTo>
                    <a:pt x="75273" y="3303"/>
                  </a:lnTo>
                  <a:lnTo>
                    <a:pt x="76579" y="2720"/>
                  </a:lnTo>
                  <a:lnTo>
                    <a:pt x="77839" y="2720"/>
                  </a:lnTo>
                  <a:lnTo>
                    <a:pt x="79144" y="2720"/>
                  </a:lnTo>
                  <a:lnTo>
                    <a:pt x="80124" y="2720"/>
                  </a:lnTo>
                  <a:lnTo>
                    <a:pt x="81383" y="2720"/>
                  </a:lnTo>
                  <a:lnTo>
                    <a:pt x="82689" y="2720"/>
                  </a:lnTo>
                  <a:lnTo>
                    <a:pt x="83948" y="2040"/>
                  </a:lnTo>
                  <a:lnTo>
                    <a:pt x="84928" y="2040"/>
                  </a:lnTo>
                  <a:lnTo>
                    <a:pt x="86233" y="2040"/>
                  </a:lnTo>
                  <a:lnTo>
                    <a:pt x="87493" y="2040"/>
                  </a:lnTo>
                  <a:lnTo>
                    <a:pt x="88799" y="2040"/>
                  </a:lnTo>
                  <a:lnTo>
                    <a:pt x="89778" y="2040"/>
                  </a:lnTo>
                  <a:lnTo>
                    <a:pt x="91037" y="2040"/>
                  </a:lnTo>
                  <a:lnTo>
                    <a:pt x="92343" y="2040"/>
                  </a:lnTo>
                  <a:lnTo>
                    <a:pt x="93276" y="2040"/>
                  </a:lnTo>
                  <a:lnTo>
                    <a:pt x="94582" y="2040"/>
                  </a:lnTo>
                  <a:lnTo>
                    <a:pt x="95888" y="2040"/>
                  </a:lnTo>
                  <a:lnTo>
                    <a:pt x="97147" y="2040"/>
                  </a:lnTo>
                  <a:lnTo>
                    <a:pt x="98126" y="2040"/>
                  </a:lnTo>
                  <a:lnTo>
                    <a:pt x="99432" y="2040"/>
                  </a:lnTo>
                  <a:lnTo>
                    <a:pt x="100691" y="2040"/>
                  </a:lnTo>
                  <a:lnTo>
                    <a:pt x="101997" y="2040"/>
                  </a:lnTo>
                  <a:lnTo>
                    <a:pt x="102930" y="2040"/>
                  </a:lnTo>
                  <a:lnTo>
                    <a:pt x="104236" y="2040"/>
                  </a:lnTo>
                  <a:lnTo>
                    <a:pt x="105542" y="2040"/>
                  </a:lnTo>
                  <a:lnTo>
                    <a:pt x="106474" y="2040"/>
                  </a:lnTo>
                  <a:lnTo>
                    <a:pt x="107780" y="2040"/>
                  </a:lnTo>
                  <a:lnTo>
                    <a:pt x="109040" y="2040"/>
                  </a:lnTo>
                  <a:lnTo>
                    <a:pt x="110345" y="1360"/>
                  </a:lnTo>
                  <a:lnTo>
                    <a:pt x="111325" y="1360"/>
                  </a:lnTo>
                  <a:lnTo>
                    <a:pt x="112584" y="1360"/>
                  </a:lnTo>
                  <a:lnTo>
                    <a:pt x="113890" y="1360"/>
                  </a:lnTo>
                  <a:lnTo>
                    <a:pt x="115196" y="680"/>
                  </a:lnTo>
                  <a:lnTo>
                    <a:pt x="116129" y="680"/>
                  </a:lnTo>
                  <a:lnTo>
                    <a:pt x="117434" y="680"/>
                  </a:lnTo>
                  <a:lnTo>
                    <a:pt x="118694" y="0"/>
                  </a:lnTo>
                  <a:lnTo>
                    <a:pt x="120000" y="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44" name="Shape 744"/>
            <p:cNvSpPr/>
            <p:nvPr/>
          </p:nvSpPr>
          <p:spPr>
            <a:xfrm>
              <a:off x="1680" y="2684"/>
              <a:ext cx="2573" cy="745"/>
            </a:xfrm>
            <a:custGeom>
              <a:avLst/>
              <a:gdLst/>
              <a:ahLst/>
              <a:cxnLst/>
              <a:rect l="0" t="0" r="0" b="0"/>
              <a:pathLst>
                <a:path w="120000" h="120000" extrusionOk="0">
                  <a:moveTo>
                    <a:pt x="0" y="117744"/>
                  </a:moveTo>
                  <a:lnTo>
                    <a:pt x="932" y="117744"/>
                  </a:lnTo>
                  <a:lnTo>
                    <a:pt x="2238" y="115651"/>
                  </a:lnTo>
                  <a:lnTo>
                    <a:pt x="3497" y="113395"/>
                  </a:lnTo>
                  <a:lnTo>
                    <a:pt x="4477" y="114523"/>
                  </a:lnTo>
                  <a:lnTo>
                    <a:pt x="5783" y="114523"/>
                  </a:lnTo>
                  <a:lnTo>
                    <a:pt x="7042" y="116778"/>
                  </a:lnTo>
                  <a:lnTo>
                    <a:pt x="8348" y="116778"/>
                  </a:lnTo>
                  <a:lnTo>
                    <a:pt x="9327" y="115651"/>
                  </a:lnTo>
                  <a:lnTo>
                    <a:pt x="10586" y="119999"/>
                  </a:lnTo>
                  <a:lnTo>
                    <a:pt x="11892" y="116778"/>
                  </a:lnTo>
                  <a:lnTo>
                    <a:pt x="13151" y="115651"/>
                  </a:lnTo>
                  <a:lnTo>
                    <a:pt x="14131" y="114523"/>
                  </a:lnTo>
                  <a:lnTo>
                    <a:pt x="15437" y="111140"/>
                  </a:lnTo>
                  <a:lnTo>
                    <a:pt x="16696" y="110013"/>
                  </a:lnTo>
                  <a:lnTo>
                    <a:pt x="17675" y="108885"/>
                  </a:lnTo>
                  <a:lnTo>
                    <a:pt x="18981" y="106791"/>
                  </a:lnTo>
                  <a:lnTo>
                    <a:pt x="20240" y="105664"/>
                  </a:lnTo>
                  <a:lnTo>
                    <a:pt x="21546" y="104536"/>
                  </a:lnTo>
                  <a:lnTo>
                    <a:pt x="22526" y="102281"/>
                  </a:lnTo>
                  <a:lnTo>
                    <a:pt x="23785" y="101154"/>
                  </a:lnTo>
                  <a:lnTo>
                    <a:pt x="25091" y="100026"/>
                  </a:lnTo>
                  <a:lnTo>
                    <a:pt x="26350" y="97771"/>
                  </a:lnTo>
                  <a:lnTo>
                    <a:pt x="27329" y="96644"/>
                  </a:lnTo>
                  <a:lnTo>
                    <a:pt x="28635" y="95677"/>
                  </a:lnTo>
                  <a:lnTo>
                    <a:pt x="29895" y="93422"/>
                  </a:lnTo>
                  <a:lnTo>
                    <a:pt x="30874" y="92295"/>
                  </a:lnTo>
                  <a:lnTo>
                    <a:pt x="32180" y="91167"/>
                  </a:lnTo>
                  <a:lnTo>
                    <a:pt x="33439" y="88912"/>
                  </a:lnTo>
                  <a:lnTo>
                    <a:pt x="34745" y="87785"/>
                  </a:lnTo>
                  <a:lnTo>
                    <a:pt x="35678" y="86657"/>
                  </a:lnTo>
                  <a:lnTo>
                    <a:pt x="36984" y="84563"/>
                  </a:lnTo>
                  <a:lnTo>
                    <a:pt x="38289" y="83436"/>
                  </a:lnTo>
                  <a:lnTo>
                    <a:pt x="39549" y="82308"/>
                  </a:lnTo>
                  <a:lnTo>
                    <a:pt x="40528" y="81181"/>
                  </a:lnTo>
                  <a:lnTo>
                    <a:pt x="41834" y="78926"/>
                  </a:lnTo>
                  <a:lnTo>
                    <a:pt x="43093" y="77798"/>
                  </a:lnTo>
                  <a:lnTo>
                    <a:pt x="44399" y="76671"/>
                  </a:lnTo>
                  <a:lnTo>
                    <a:pt x="45332" y="74416"/>
                  </a:lnTo>
                  <a:lnTo>
                    <a:pt x="46638" y="73449"/>
                  </a:lnTo>
                  <a:lnTo>
                    <a:pt x="47944" y="72322"/>
                  </a:lnTo>
                  <a:lnTo>
                    <a:pt x="48876" y="71194"/>
                  </a:lnTo>
                  <a:lnTo>
                    <a:pt x="50182" y="68939"/>
                  </a:lnTo>
                  <a:lnTo>
                    <a:pt x="51441" y="67812"/>
                  </a:lnTo>
                  <a:lnTo>
                    <a:pt x="52747" y="66684"/>
                  </a:lnTo>
                  <a:lnTo>
                    <a:pt x="53727" y="65557"/>
                  </a:lnTo>
                  <a:lnTo>
                    <a:pt x="54986" y="64429"/>
                  </a:lnTo>
                  <a:lnTo>
                    <a:pt x="56292" y="62335"/>
                  </a:lnTo>
                  <a:lnTo>
                    <a:pt x="57598" y="61208"/>
                  </a:lnTo>
                  <a:lnTo>
                    <a:pt x="58530" y="60080"/>
                  </a:lnTo>
                  <a:lnTo>
                    <a:pt x="59836" y="58953"/>
                  </a:lnTo>
                  <a:lnTo>
                    <a:pt x="61095" y="57825"/>
                  </a:lnTo>
                  <a:lnTo>
                    <a:pt x="62075" y="55570"/>
                  </a:lnTo>
                  <a:lnTo>
                    <a:pt x="63381" y="54442"/>
                  </a:lnTo>
                  <a:lnTo>
                    <a:pt x="64640" y="53315"/>
                  </a:lnTo>
                  <a:lnTo>
                    <a:pt x="65946" y="52348"/>
                  </a:lnTo>
                  <a:lnTo>
                    <a:pt x="66925" y="51221"/>
                  </a:lnTo>
                  <a:lnTo>
                    <a:pt x="68184" y="50093"/>
                  </a:lnTo>
                  <a:lnTo>
                    <a:pt x="69490" y="48966"/>
                  </a:lnTo>
                  <a:lnTo>
                    <a:pt x="70750" y="47838"/>
                  </a:lnTo>
                  <a:lnTo>
                    <a:pt x="71729" y="46711"/>
                  </a:lnTo>
                  <a:lnTo>
                    <a:pt x="73035" y="45583"/>
                  </a:lnTo>
                  <a:lnTo>
                    <a:pt x="74294" y="44456"/>
                  </a:lnTo>
                  <a:lnTo>
                    <a:pt x="75273" y="43328"/>
                  </a:lnTo>
                  <a:lnTo>
                    <a:pt x="76579" y="42201"/>
                  </a:lnTo>
                  <a:lnTo>
                    <a:pt x="77839" y="41234"/>
                  </a:lnTo>
                  <a:lnTo>
                    <a:pt x="79144" y="40107"/>
                  </a:lnTo>
                  <a:lnTo>
                    <a:pt x="80124" y="38979"/>
                  </a:lnTo>
                  <a:lnTo>
                    <a:pt x="81383" y="37852"/>
                  </a:lnTo>
                  <a:lnTo>
                    <a:pt x="82689" y="36724"/>
                  </a:lnTo>
                  <a:lnTo>
                    <a:pt x="83948" y="35597"/>
                  </a:lnTo>
                  <a:lnTo>
                    <a:pt x="84928" y="34469"/>
                  </a:lnTo>
                  <a:lnTo>
                    <a:pt x="86233" y="33342"/>
                  </a:lnTo>
                  <a:lnTo>
                    <a:pt x="87493" y="32214"/>
                  </a:lnTo>
                  <a:lnTo>
                    <a:pt x="88799" y="31087"/>
                  </a:lnTo>
                  <a:lnTo>
                    <a:pt x="89778" y="30120"/>
                  </a:lnTo>
                  <a:lnTo>
                    <a:pt x="91037" y="28993"/>
                  </a:lnTo>
                  <a:lnTo>
                    <a:pt x="92343" y="27865"/>
                  </a:lnTo>
                  <a:lnTo>
                    <a:pt x="93276" y="26738"/>
                  </a:lnTo>
                  <a:lnTo>
                    <a:pt x="94582" y="25610"/>
                  </a:lnTo>
                  <a:lnTo>
                    <a:pt x="95888" y="24483"/>
                  </a:lnTo>
                  <a:lnTo>
                    <a:pt x="97147" y="22228"/>
                  </a:lnTo>
                  <a:lnTo>
                    <a:pt x="98126" y="21100"/>
                  </a:lnTo>
                  <a:lnTo>
                    <a:pt x="99432" y="19973"/>
                  </a:lnTo>
                  <a:lnTo>
                    <a:pt x="100691" y="19006"/>
                  </a:lnTo>
                  <a:lnTo>
                    <a:pt x="101997" y="17879"/>
                  </a:lnTo>
                  <a:lnTo>
                    <a:pt x="102930" y="16751"/>
                  </a:lnTo>
                  <a:lnTo>
                    <a:pt x="104236" y="15624"/>
                  </a:lnTo>
                  <a:lnTo>
                    <a:pt x="105542" y="14496"/>
                  </a:lnTo>
                  <a:lnTo>
                    <a:pt x="106474" y="13369"/>
                  </a:lnTo>
                  <a:lnTo>
                    <a:pt x="107780" y="12241"/>
                  </a:lnTo>
                  <a:lnTo>
                    <a:pt x="109040" y="11114"/>
                  </a:lnTo>
                  <a:lnTo>
                    <a:pt x="110345" y="9986"/>
                  </a:lnTo>
                  <a:lnTo>
                    <a:pt x="111325" y="9020"/>
                  </a:lnTo>
                  <a:lnTo>
                    <a:pt x="112584" y="7892"/>
                  </a:lnTo>
                  <a:lnTo>
                    <a:pt x="113890" y="6765"/>
                  </a:lnTo>
                  <a:lnTo>
                    <a:pt x="115196" y="4510"/>
                  </a:lnTo>
                  <a:lnTo>
                    <a:pt x="116129" y="3382"/>
                  </a:lnTo>
                  <a:lnTo>
                    <a:pt x="117434" y="2255"/>
                  </a:lnTo>
                  <a:lnTo>
                    <a:pt x="118694" y="1127"/>
                  </a:lnTo>
                  <a:lnTo>
                    <a:pt x="120000" y="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45" name="Shape 745"/>
            <p:cNvSpPr/>
            <p:nvPr/>
          </p:nvSpPr>
          <p:spPr>
            <a:xfrm>
              <a:off x="1680" y="2691"/>
              <a:ext cx="2573" cy="745"/>
            </a:xfrm>
            <a:custGeom>
              <a:avLst/>
              <a:gdLst/>
              <a:ahLst/>
              <a:cxnLst/>
              <a:rect l="0" t="0" r="0" b="0"/>
              <a:pathLst>
                <a:path w="120000" h="120000" extrusionOk="0">
                  <a:moveTo>
                    <a:pt x="0" y="117744"/>
                  </a:moveTo>
                  <a:lnTo>
                    <a:pt x="932" y="117744"/>
                  </a:lnTo>
                  <a:lnTo>
                    <a:pt x="2238" y="115651"/>
                  </a:lnTo>
                  <a:lnTo>
                    <a:pt x="3497" y="113395"/>
                  </a:lnTo>
                  <a:lnTo>
                    <a:pt x="4477" y="114523"/>
                  </a:lnTo>
                  <a:lnTo>
                    <a:pt x="5783" y="114523"/>
                  </a:lnTo>
                  <a:lnTo>
                    <a:pt x="7042" y="116617"/>
                  </a:lnTo>
                  <a:lnTo>
                    <a:pt x="8348" y="116617"/>
                  </a:lnTo>
                  <a:lnTo>
                    <a:pt x="9327" y="115651"/>
                  </a:lnTo>
                  <a:lnTo>
                    <a:pt x="10586" y="119999"/>
                  </a:lnTo>
                  <a:lnTo>
                    <a:pt x="11892" y="116617"/>
                  </a:lnTo>
                  <a:lnTo>
                    <a:pt x="13151" y="115651"/>
                  </a:lnTo>
                  <a:lnTo>
                    <a:pt x="14131" y="114523"/>
                  </a:lnTo>
                  <a:lnTo>
                    <a:pt x="15437" y="111140"/>
                  </a:lnTo>
                  <a:lnTo>
                    <a:pt x="16696" y="110013"/>
                  </a:lnTo>
                  <a:lnTo>
                    <a:pt x="17675" y="108885"/>
                  </a:lnTo>
                  <a:lnTo>
                    <a:pt x="18981" y="106630"/>
                  </a:lnTo>
                  <a:lnTo>
                    <a:pt x="20240" y="105664"/>
                  </a:lnTo>
                  <a:lnTo>
                    <a:pt x="21546" y="104536"/>
                  </a:lnTo>
                  <a:lnTo>
                    <a:pt x="22526" y="102281"/>
                  </a:lnTo>
                  <a:lnTo>
                    <a:pt x="23785" y="101154"/>
                  </a:lnTo>
                  <a:lnTo>
                    <a:pt x="25091" y="100026"/>
                  </a:lnTo>
                  <a:lnTo>
                    <a:pt x="26350" y="97771"/>
                  </a:lnTo>
                  <a:lnTo>
                    <a:pt x="27329" y="96644"/>
                  </a:lnTo>
                  <a:lnTo>
                    <a:pt x="28635" y="95516"/>
                  </a:lnTo>
                  <a:lnTo>
                    <a:pt x="29895" y="93422"/>
                  </a:lnTo>
                  <a:lnTo>
                    <a:pt x="30874" y="92295"/>
                  </a:lnTo>
                  <a:lnTo>
                    <a:pt x="32180" y="91167"/>
                  </a:lnTo>
                  <a:lnTo>
                    <a:pt x="33439" y="88912"/>
                  </a:lnTo>
                  <a:lnTo>
                    <a:pt x="34745" y="87785"/>
                  </a:lnTo>
                  <a:lnTo>
                    <a:pt x="35678" y="86657"/>
                  </a:lnTo>
                  <a:lnTo>
                    <a:pt x="36984" y="84402"/>
                  </a:lnTo>
                  <a:lnTo>
                    <a:pt x="38289" y="83436"/>
                  </a:lnTo>
                  <a:lnTo>
                    <a:pt x="39549" y="82308"/>
                  </a:lnTo>
                  <a:lnTo>
                    <a:pt x="40528" y="81181"/>
                  </a:lnTo>
                  <a:lnTo>
                    <a:pt x="41834" y="78926"/>
                  </a:lnTo>
                  <a:lnTo>
                    <a:pt x="43093" y="77798"/>
                  </a:lnTo>
                  <a:lnTo>
                    <a:pt x="44399" y="76671"/>
                  </a:lnTo>
                  <a:lnTo>
                    <a:pt x="45332" y="74416"/>
                  </a:lnTo>
                  <a:lnTo>
                    <a:pt x="46638" y="73288"/>
                  </a:lnTo>
                  <a:lnTo>
                    <a:pt x="47944" y="72322"/>
                  </a:lnTo>
                  <a:lnTo>
                    <a:pt x="48876" y="71194"/>
                  </a:lnTo>
                  <a:lnTo>
                    <a:pt x="50182" y="68939"/>
                  </a:lnTo>
                  <a:lnTo>
                    <a:pt x="51441" y="67812"/>
                  </a:lnTo>
                  <a:lnTo>
                    <a:pt x="52747" y="66684"/>
                  </a:lnTo>
                  <a:lnTo>
                    <a:pt x="53727" y="65557"/>
                  </a:lnTo>
                  <a:lnTo>
                    <a:pt x="54986" y="64429"/>
                  </a:lnTo>
                  <a:lnTo>
                    <a:pt x="56292" y="62174"/>
                  </a:lnTo>
                  <a:lnTo>
                    <a:pt x="57598" y="61208"/>
                  </a:lnTo>
                  <a:lnTo>
                    <a:pt x="58530" y="60080"/>
                  </a:lnTo>
                  <a:lnTo>
                    <a:pt x="59836" y="58953"/>
                  </a:lnTo>
                  <a:lnTo>
                    <a:pt x="61095" y="57825"/>
                  </a:lnTo>
                  <a:lnTo>
                    <a:pt x="62075" y="55570"/>
                  </a:lnTo>
                  <a:lnTo>
                    <a:pt x="63381" y="54442"/>
                  </a:lnTo>
                  <a:lnTo>
                    <a:pt x="64640" y="53315"/>
                  </a:lnTo>
                  <a:lnTo>
                    <a:pt x="65946" y="52187"/>
                  </a:lnTo>
                  <a:lnTo>
                    <a:pt x="66925" y="51221"/>
                  </a:lnTo>
                  <a:lnTo>
                    <a:pt x="68184" y="50093"/>
                  </a:lnTo>
                  <a:lnTo>
                    <a:pt x="69490" y="48966"/>
                  </a:lnTo>
                  <a:lnTo>
                    <a:pt x="70750" y="47838"/>
                  </a:lnTo>
                  <a:lnTo>
                    <a:pt x="71729" y="46711"/>
                  </a:lnTo>
                  <a:lnTo>
                    <a:pt x="73035" y="45583"/>
                  </a:lnTo>
                  <a:lnTo>
                    <a:pt x="74294" y="44456"/>
                  </a:lnTo>
                  <a:lnTo>
                    <a:pt x="75273" y="43328"/>
                  </a:lnTo>
                  <a:lnTo>
                    <a:pt x="76579" y="42201"/>
                  </a:lnTo>
                  <a:lnTo>
                    <a:pt x="77839" y="41073"/>
                  </a:lnTo>
                  <a:lnTo>
                    <a:pt x="79144" y="40107"/>
                  </a:lnTo>
                  <a:lnTo>
                    <a:pt x="80124" y="38979"/>
                  </a:lnTo>
                  <a:lnTo>
                    <a:pt x="81383" y="37852"/>
                  </a:lnTo>
                  <a:lnTo>
                    <a:pt x="82689" y="36724"/>
                  </a:lnTo>
                  <a:lnTo>
                    <a:pt x="83948" y="35597"/>
                  </a:lnTo>
                  <a:lnTo>
                    <a:pt x="84928" y="34469"/>
                  </a:lnTo>
                  <a:lnTo>
                    <a:pt x="86233" y="33342"/>
                  </a:lnTo>
                  <a:lnTo>
                    <a:pt x="87493" y="32214"/>
                  </a:lnTo>
                  <a:lnTo>
                    <a:pt x="88799" y="31087"/>
                  </a:lnTo>
                  <a:lnTo>
                    <a:pt x="89778" y="29959"/>
                  </a:lnTo>
                  <a:lnTo>
                    <a:pt x="91037" y="28993"/>
                  </a:lnTo>
                  <a:lnTo>
                    <a:pt x="92343" y="27865"/>
                  </a:lnTo>
                  <a:lnTo>
                    <a:pt x="93276" y="26738"/>
                  </a:lnTo>
                  <a:lnTo>
                    <a:pt x="94582" y="25610"/>
                  </a:lnTo>
                  <a:lnTo>
                    <a:pt x="95888" y="24483"/>
                  </a:lnTo>
                  <a:lnTo>
                    <a:pt x="97147" y="22228"/>
                  </a:lnTo>
                  <a:lnTo>
                    <a:pt x="98126" y="21100"/>
                  </a:lnTo>
                  <a:lnTo>
                    <a:pt x="99432" y="19973"/>
                  </a:lnTo>
                  <a:lnTo>
                    <a:pt x="100691" y="18845"/>
                  </a:lnTo>
                  <a:lnTo>
                    <a:pt x="101997" y="17879"/>
                  </a:lnTo>
                  <a:lnTo>
                    <a:pt x="102930" y="16751"/>
                  </a:lnTo>
                  <a:lnTo>
                    <a:pt x="104236" y="15624"/>
                  </a:lnTo>
                  <a:lnTo>
                    <a:pt x="105542" y="14496"/>
                  </a:lnTo>
                  <a:lnTo>
                    <a:pt x="106474" y="13369"/>
                  </a:lnTo>
                  <a:lnTo>
                    <a:pt x="107780" y="12241"/>
                  </a:lnTo>
                  <a:lnTo>
                    <a:pt x="109040" y="11114"/>
                  </a:lnTo>
                  <a:lnTo>
                    <a:pt x="110345" y="9986"/>
                  </a:lnTo>
                  <a:lnTo>
                    <a:pt x="111325" y="8859"/>
                  </a:lnTo>
                  <a:lnTo>
                    <a:pt x="112584" y="7892"/>
                  </a:lnTo>
                  <a:lnTo>
                    <a:pt x="113890" y="6765"/>
                  </a:lnTo>
                  <a:lnTo>
                    <a:pt x="115196" y="4510"/>
                  </a:lnTo>
                  <a:lnTo>
                    <a:pt x="116129" y="3382"/>
                  </a:lnTo>
                  <a:lnTo>
                    <a:pt x="117434" y="2255"/>
                  </a:lnTo>
                  <a:lnTo>
                    <a:pt x="118694" y="1127"/>
                  </a:lnTo>
                  <a:lnTo>
                    <a:pt x="120000" y="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46" name="Shape 746"/>
            <p:cNvSpPr/>
            <p:nvPr/>
          </p:nvSpPr>
          <p:spPr>
            <a:xfrm>
              <a:off x="1680" y="2698"/>
              <a:ext cx="2573" cy="745"/>
            </a:xfrm>
            <a:custGeom>
              <a:avLst/>
              <a:gdLst/>
              <a:ahLst/>
              <a:cxnLst/>
              <a:rect l="0" t="0" r="0" b="0"/>
              <a:pathLst>
                <a:path w="120000" h="120000" extrusionOk="0">
                  <a:moveTo>
                    <a:pt x="0" y="117744"/>
                  </a:moveTo>
                  <a:lnTo>
                    <a:pt x="932" y="117744"/>
                  </a:lnTo>
                  <a:lnTo>
                    <a:pt x="2238" y="115489"/>
                  </a:lnTo>
                  <a:lnTo>
                    <a:pt x="3497" y="113395"/>
                  </a:lnTo>
                  <a:lnTo>
                    <a:pt x="4477" y="114523"/>
                  </a:lnTo>
                  <a:lnTo>
                    <a:pt x="5783" y="114523"/>
                  </a:lnTo>
                  <a:lnTo>
                    <a:pt x="7042" y="116617"/>
                  </a:lnTo>
                  <a:lnTo>
                    <a:pt x="8348" y="116617"/>
                  </a:lnTo>
                  <a:lnTo>
                    <a:pt x="9327" y="115489"/>
                  </a:lnTo>
                  <a:lnTo>
                    <a:pt x="10586" y="119999"/>
                  </a:lnTo>
                  <a:lnTo>
                    <a:pt x="11892" y="116617"/>
                  </a:lnTo>
                  <a:lnTo>
                    <a:pt x="13151" y="115489"/>
                  </a:lnTo>
                  <a:lnTo>
                    <a:pt x="14131" y="114523"/>
                  </a:lnTo>
                  <a:lnTo>
                    <a:pt x="15437" y="111140"/>
                  </a:lnTo>
                  <a:lnTo>
                    <a:pt x="16696" y="110013"/>
                  </a:lnTo>
                  <a:lnTo>
                    <a:pt x="17675" y="108885"/>
                  </a:lnTo>
                  <a:lnTo>
                    <a:pt x="18981" y="106630"/>
                  </a:lnTo>
                  <a:lnTo>
                    <a:pt x="20240" y="105503"/>
                  </a:lnTo>
                  <a:lnTo>
                    <a:pt x="21546" y="104536"/>
                  </a:lnTo>
                  <a:lnTo>
                    <a:pt x="22526" y="102281"/>
                  </a:lnTo>
                  <a:lnTo>
                    <a:pt x="23785" y="101154"/>
                  </a:lnTo>
                  <a:lnTo>
                    <a:pt x="25091" y="100026"/>
                  </a:lnTo>
                  <a:lnTo>
                    <a:pt x="26350" y="97771"/>
                  </a:lnTo>
                  <a:lnTo>
                    <a:pt x="27329" y="96644"/>
                  </a:lnTo>
                  <a:lnTo>
                    <a:pt x="28635" y="95516"/>
                  </a:lnTo>
                  <a:lnTo>
                    <a:pt x="29895" y="93422"/>
                  </a:lnTo>
                  <a:lnTo>
                    <a:pt x="30874" y="92295"/>
                  </a:lnTo>
                  <a:lnTo>
                    <a:pt x="32180" y="91167"/>
                  </a:lnTo>
                  <a:lnTo>
                    <a:pt x="33439" y="88912"/>
                  </a:lnTo>
                  <a:lnTo>
                    <a:pt x="34745" y="87785"/>
                  </a:lnTo>
                  <a:lnTo>
                    <a:pt x="35678" y="86657"/>
                  </a:lnTo>
                  <a:lnTo>
                    <a:pt x="36984" y="84402"/>
                  </a:lnTo>
                  <a:lnTo>
                    <a:pt x="38289" y="83275"/>
                  </a:lnTo>
                  <a:lnTo>
                    <a:pt x="39549" y="82308"/>
                  </a:lnTo>
                  <a:lnTo>
                    <a:pt x="40528" y="81181"/>
                  </a:lnTo>
                  <a:lnTo>
                    <a:pt x="41834" y="78926"/>
                  </a:lnTo>
                  <a:lnTo>
                    <a:pt x="43093" y="77798"/>
                  </a:lnTo>
                  <a:lnTo>
                    <a:pt x="44399" y="76671"/>
                  </a:lnTo>
                  <a:lnTo>
                    <a:pt x="45332" y="74416"/>
                  </a:lnTo>
                  <a:lnTo>
                    <a:pt x="46638" y="73288"/>
                  </a:lnTo>
                  <a:lnTo>
                    <a:pt x="47944" y="72161"/>
                  </a:lnTo>
                  <a:lnTo>
                    <a:pt x="48876" y="71194"/>
                  </a:lnTo>
                  <a:lnTo>
                    <a:pt x="50182" y="68939"/>
                  </a:lnTo>
                  <a:lnTo>
                    <a:pt x="51441" y="67812"/>
                  </a:lnTo>
                  <a:lnTo>
                    <a:pt x="52747" y="66684"/>
                  </a:lnTo>
                  <a:lnTo>
                    <a:pt x="53727" y="65557"/>
                  </a:lnTo>
                  <a:lnTo>
                    <a:pt x="54986" y="64429"/>
                  </a:lnTo>
                  <a:lnTo>
                    <a:pt x="56292" y="62174"/>
                  </a:lnTo>
                  <a:lnTo>
                    <a:pt x="57598" y="61046"/>
                  </a:lnTo>
                  <a:lnTo>
                    <a:pt x="58530" y="60080"/>
                  </a:lnTo>
                  <a:lnTo>
                    <a:pt x="59836" y="58953"/>
                  </a:lnTo>
                  <a:lnTo>
                    <a:pt x="61095" y="57825"/>
                  </a:lnTo>
                  <a:lnTo>
                    <a:pt x="62075" y="55570"/>
                  </a:lnTo>
                  <a:lnTo>
                    <a:pt x="63381" y="54442"/>
                  </a:lnTo>
                  <a:lnTo>
                    <a:pt x="64640" y="53315"/>
                  </a:lnTo>
                  <a:lnTo>
                    <a:pt x="65946" y="52187"/>
                  </a:lnTo>
                  <a:lnTo>
                    <a:pt x="66925" y="51060"/>
                  </a:lnTo>
                  <a:lnTo>
                    <a:pt x="68184" y="50093"/>
                  </a:lnTo>
                  <a:lnTo>
                    <a:pt x="69490" y="48966"/>
                  </a:lnTo>
                  <a:lnTo>
                    <a:pt x="70750" y="47838"/>
                  </a:lnTo>
                  <a:lnTo>
                    <a:pt x="71729" y="46711"/>
                  </a:lnTo>
                  <a:lnTo>
                    <a:pt x="73035" y="45583"/>
                  </a:lnTo>
                  <a:lnTo>
                    <a:pt x="74294" y="44456"/>
                  </a:lnTo>
                  <a:lnTo>
                    <a:pt x="75273" y="43328"/>
                  </a:lnTo>
                  <a:lnTo>
                    <a:pt x="76579" y="42201"/>
                  </a:lnTo>
                  <a:lnTo>
                    <a:pt x="77839" y="41073"/>
                  </a:lnTo>
                  <a:lnTo>
                    <a:pt x="79144" y="39946"/>
                  </a:lnTo>
                  <a:lnTo>
                    <a:pt x="80124" y="38979"/>
                  </a:lnTo>
                  <a:lnTo>
                    <a:pt x="81383" y="37852"/>
                  </a:lnTo>
                  <a:lnTo>
                    <a:pt x="82689" y="36724"/>
                  </a:lnTo>
                  <a:lnTo>
                    <a:pt x="83948" y="35597"/>
                  </a:lnTo>
                  <a:lnTo>
                    <a:pt x="84928" y="34469"/>
                  </a:lnTo>
                  <a:lnTo>
                    <a:pt x="86233" y="33342"/>
                  </a:lnTo>
                  <a:lnTo>
                    <a:pt x="87493" y="32214"/>
                  </a:lnTo>
                  <a:lnTo>
                    <a:pt x="88799" y="31087"/>
                  </a:lnTo>
                  <a:lnTo>
                    <a:pt x="89778" y="29959"/>
                  </a:lnTo>
                  <a:lnTo>
                    <a:pt x="91037" y="28832"/>
                  </a:lnTo>
                  <a:lnTo>
                    <a:pt x="92343" y="27865"/>
                  </a:lnTo>
                  <a:lnTo>
                    <a:pt x="93276" y="26738"/>
                  </a:lnTo>
                  <a:lnTo>
                    <a:pt x="94582" y="25610"/>
                  </a:lnTo>
                  <a:lnTo>
                    <a:pt x="95888" y="24483"/>
                  </a:lnTo>
                  <a:lnTo>
                    <a:pt x="97147" y="22228"/>
                  </a:lnTo>
                  <a:lnTo>
                    <a:pt x="98126" y="21100"/>
                  </a:lnTo>
                  <a:lnTo>
                    <a:pt x="99432" y="19973"/>
                  </a:lnTo>
                  <a:lnTo>
                    <a:pt x="100691" y="18845"/>
                  </a:lnTo>
                  <a:lnTo>
                    <a:pt x="101997" y="17718"/>
                  </a:lnTo>
                  <a:lnTo>
                    <a:pt x="102930" y="16751"/>
                  </a:lnTo>
                  <a:lnTo>
                    <a:pt x="104236" y="15624"/>
                  </a:lnTo>
                  <a:lnTo>
                    <a:pt x="105542" y="14496"/>
                  </a:lnTo>
                  <a:lnTo>
                    <a:pt x="106474" y="13369"/>
                  </a:lnTo>
                  <a:lnTo>
                    <a:pt x="107780" y="12241"/>
                  </a:lnTo>
                  <a:lnTo>
                    <a:pt x="109040" y="11114"/>
                  </a:lnTo>
                  <a:lnTo>
                    <a:pt x="110345" y="9986"/>
                  </a:lnTo>
                  <a:lnTo>
                    <a:pt x="111325" y="8859"/>
                  </a:lnTo>
                  <a:lnTo>
                    <a:pt x="112584" y="7731"/>
                  </a:lnTo>
                  <a:lnTo>
                    <a:pt x="113890" y="6765"/>
                  </a:lnTo>
                  <a:lnTo>
                    <a:pt x="115196" y="4510"/>
                  </a:lnTo>
                  <a:lnTo>
                    <a:pt x="116129" y="3382"/>
                  </a:lnTo>
                  <a:lnTo>
                    <a:pt x="117434" y="2255"/>
                  </a:lnTo>
                  <a:lnTo>
                    <a:pt x="118694" y="1127"/>
                  </a:lnTo>
                  <a:lnTo>
                    <a:pt x="120000" y="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47" name="Shape 747"/>
            <p:cNvSpPr/>
            <p:nvPr/>
          </p:nvSpPr>
          <p:spPr>
            <a:xfrm>
              <a:off x="1680" y="3271"/>
              <a:ext cx="2573" cy="262"/>
            </a:xfrm>
            <a:custGeom>
              <a:avLst/>
              <a:gdLst/>
              <a:ahLst/>
              <a:cxnLst/>
              <a:rect l="0" t="0" r="0" b="0"/>
              <a:pathLst>
                <a:path w="120000" h="120000" extrusionOk="0">
                  <a:moveTo>
                    <a:pt x="0" y="107175"/>
                  </a:moveTo>
                  <a:lnTo>
                    <a:pt x="932" y="110381"/>
                  </a:lnTo>
                  <a:lnTo>
                    <a:pt x="2238" y="110381"/>
                  </a:lnTo>
                  <a:lnTo>
                    <a:pt x="3497" y="107175"/>
                  </a:lnTo>
                  <a:lnTo>
                    <a:pt x="4477" y="107175"/>
                  </a:lnTo>
                  <a:lnTo>
                    <a:pt x="5783" y="107175"/>
                  </a:lnTo>
                  <a:lnTo>
                    <a:pt x="7042" y="107175"/>
                  </a:lnTo>
                  <a:lnTo>
                    <a:pt x="8348" y="107175"/>
                  </a:lnTo>
                  <a:lnTo>
                    <a:pt x="9327" y="107175"/>
                  </a:lnTo>
                  <a:lnTo>
                    <a:pt x="10586" y="116793"/>
                  </a:lnTo>
                  <a:lnTo>
                    <a:pt x="11892" y="113587"/>
                  </a:lnTo>
                  <a:lnTo>
                    <a:pt x="13151" y="116793"/>
                  </a:lnTo>
                  <a:lnTo>
                    <a:pt x="14131" y="120000"/>
                  </a:lnTo>
                  <a:lnTo>
                    <a:pt x="15437" y="110381"/>
                  </a:lnTo>
                  <a:lnTo>
                    <a:pt x="16696" y="110381"/>
                  </a:lnTo>
                  <a:lnTo>
                    <a:pt x="17675" y="110381"/>
                  </a:lnTo>
                  <a:lnTo>
                    <a:pt x="18981" y="110381"/>
                  </a:lnTo>
                  <a:lnTo>
                    <a:pt x="20240" y="110381"/>
                  </a:lnTo>
                  <a:lnTo>
                    <a:pt x="21546" y="107175"/>
                  </a:lnTo>
                  <a:lnTo>
                    <a:pt x="22526" y="107175"/>
                  </a:lnTo>
                  <a:lnTo>
                    <a:pt x="23785" y="107175"/>
                  </a:lnTo>
                  <a:lnTo>
                    <a:pt x="25091" y="103969"/>
                  </a:lnTo>
                  <a:lnTo>
                    <a:pt x="26350" y="103969"/>
                  </a:lnTo>
                  <a:lnTo>
                    <a:pt x="27329" y="103969"/>
                  </a:lnTo>
                  <a:lnTo>
                    <a:pt x="28635" y="103969"/>
                  </a:lnTo>
                  <a:lnTo>
                    <a:pt x="29895" y="100763"/>
                  </a:lnTo>
                  <a:lnTo>
                    <a:pt x="30874" y="100763"/>
                  </a:lnTo>
                  <a:lnTo>
                    <a:pt x="32180" y="100763"/>
                  </a:lnTo>
                  <a:lnTo>
                    <a:pt x="33439" y="97557"/>
                  </a:lnTo>
                  <a:lnTo>
                    <a:pt x="34745" y="97557"/>
                  </a:lnTo>
                  <a:lnTo>
                    <a:pt x="35678" y="97557"/>
                  </a:lnTo>
                  <a:lnTo>
                    <a:pt x="36984" y="94809"/>
                  </a:lnTo>
                  <a:lnTo>
                    <a:pt x="38289" y="94809"/>
                  </a:lnTo>
                  <a:lnTo>
                    <a:pt x="39549" y="91603"/>
                  </a:lnTo>
                  <a:lnTo>
                    <a:pt x="40528" y="91603"/>
                  </a:lnTo>
                  <a:lnTo>
                    <a:pt x="41834" y="88396"/>
                  </a:lnTo>
                  <a:lnTo>
                    <a:pt x="43093" y="88396"/>
                  </a:lnTo>
                  <a:lnTo>
                    <a:pt x="44399" y="88396"/>
                  </a:lnTo>
                  <a:lnTo>
                    <a:pt x="45332" y="85190"/>
                  </a:lnTo>
                  <a:lnTo>
                    <a:pt x="46638" y="85190"/>
                  </a:lnTo>
                  <a:lnTo>
                    <a:pt x="47944" y="81984"/>
                  </a:lnTo>
                  <a:lnTo>
                    <a:pt x="48876" y="81984"/>
                  </a:lnTo>
                  <a:lnTo>
                    <a:pt x="50182" y="81984"/>
                  </a:lnTo>
                  <a:lnTo>
                    <a:pt x="51441" y="78778"/>
                  </a:lnTo>
                  <a:lnTo>
                    <a:pt x="52747" y="78778"/>
                  </a:lnTo>
                  <a:lnTo>
                    <a:pt x="53727" y="75572"/>
                  </a:lnTo>
                  <a:lnTo>
                    <a:pt x="54986" y="75572"/>
                  </a:lnTo>
                  <a:lnTo>
                    <a:pt x="56292" y="72366"/>
                  </a:lnTo>
                  <a:lnTo>
                    <a:pt x="57598" y="72366"/>
                  </a:lnTo>
                  <a:lnTo>
                    <a:pt x="58530" y="72366"/>
                  </a:lnTo>
                  <a:lnTo>
                    <a:pt x="59836" y="69160"/>
                  </a:lnTo>
                  <a:lnTo>
                    <a:pt x="61095" y="69160"/>
                  </a:lnTo>
                  <a:lnTo>
                    <a:pt x="62075" y="65954"/>
                  </a:lnTo>
                  <a:lnTo>
                    <a:pt x="63381" y="65954"/>
                  </a:lnTo>
                  <a:lnTo>
                    <a:pt x="64640" y="65954"/>
                  </a:lnTo>
                  <a:lnTo>
                    <a:pt x="65946" y="63206"/>
                  </a:lnTo>
                  <a:lnTo>
                    <a:pt x="66925" y="63206"/>
                  </a:lnTo>
                  <a:lnTo>
                    <a:pt x="68184" y="60000"/>
                  </a:lnTo>
                  <a:lnTo>
                    <a:pt x="69490" y="60000"/>
                  </a:lnTo>
                  <a:lnTo>
                    <a:pt x="70750" y="60000"/>
                  </a:lnTo>
                  <a:lnTo>
                    <a:pt x="71729" y="56793"/>
                  </a:lnTo>
                  <a:lnTo>
                    <a:pt x="73035" y="56793"/>
                  </a:lnTo>
                  <a:lnTo>
                    <a:pt x="74294" y="53587"/>
                  </a:lnTo>
                  <a:lnTo>
                    <a:pt x="75273" y="53587"/>
                  </a:lnTo>
                  <a:lnTo>
                    <a:pt x="76579" y="53587"/>
                  </a:lnTo>
                  <a:lnTo>
                    <a:pt x="77839" y="50381"/>
                  </a:lnTo>
                  <a:lnTo>
                    <a:pt x="79144" y="50381"/>
                  </a:lnTo>
                  <a:lnTo>
                    <a:pt x="80124" y="47175"/>
                  </a:lnTo>
                  <a:lnTo>
                    <a:pt x="81383" y="47175"/>
                  </a:lnTo>
                  <a:lnTo>
                    <a:pt x="82689" y="47175"/>
                  </a:lnTo>
                  <a:lnTo>
                    <a:pt x="83948" y="43969"/>
                  </a:lnTo>
                  <a:lnTo>
                    <a:pt x="84928" y="43969"/>
                  </a:lnTo>
                  <a:lnTo>
                    <a:pt x="86233" y="40763"/>
                  </a:lnTo>
                  <a:lnTo>
                    <a:pt x="87493" y="40763"/>
                  </a:lnTo>
                  <a:lnTo>
                    <a:pt x="88799" y="37557"/>
                  </a:lnTo>
                  <a:lnTo>
                    <a:pt x="89778" y="37557"/>
                  </a:lnTo>
                  <a:lnTo>
                    <a:pt x="91037" y="37557"/>
                  </a:lnTo>
                  <a:lnTo>
                    <a:pt x="92343" y="34809"/>
                  </a:lnTo>
                  <a:lnTo>
                    <a:pt x="93276" y="34809"/>
                  </a:lnTo>
                  <a:lnTo>
                    <a:pt x="94582" y="31603"/>
                  </a:lnTo>
                  <a:lnTo>
                    <a:pt x="95888" y="31603"/>
                  </a:lnTo>
                  <a:lnTo>
                    <a:pt x="97147" y="28396"/>
                  </a:lnTo>
                  <a:lnTo>
                    <a:pt x="98126" y="28396"/>
                  </a:lnTo>
                  <a:lnTo>
                    <a:pt x="99432" y="25190"/>
                  </a:lnTo>
                  <a:lnTo>
                    <a:pt x="100691" y="25190"/>
                  </a:lnTo>
                  <a:lnTo>
                    <a:pt x="101997" y="21984"/>
                  </a:lnTo>
                  <a:lnTo>
                    <a:pt x="102930" y="21984"/>
                  </a:lnTo>
                  <a:lnTo>
                    <a:pt x="104236" y="18778"/>
                  </a:lnTo>
                  <a:lnTo>
                    <a:pt x="105542" y="18778"/>
                  </a:lnTo>
                  <a:lnTo>
                    <a:pt x="106474" y="15572"/>
                  </a:lnTo>
                  <a:lnTo>
                    <a:pt x="107780" y="15572"/>
                  </a:lnTo>
                  <a:lnTo>
                    <a:pt x="109040" y="12366"/>
                  </a:lnTo>
                  <a:lnTo>
                    <a:pt x="110345" y="12366"/>
                  </a:lnTo>
                  <a:lnTo>
                    <a:pt x="111325" y="9160"/>
                  </a:lnTo>
                  <a:lnTo>
                    <a:pt x="112584" y="9160"/>
                  </a:lnTo>
                  <a:lnTo>
                    <a:pt x="113890" y="5954"/>
                  </a:lnTo>
                  <a:lnTo>
                    <a:pt x="115196" y="5954"/>
                  </a:lnTo>
                  <a:lnTo>
                    <a:pt x="116129" y="3206"/>
                  </a:lnTo>
                  <a:lnTo>
                    <a:pt x="117434" y="3206"/>
                  </a:lnTo>
                  <a:lnTo>
                    <a:pt x="118694" y="0"/>
                  </a:lnTo>
                  <a:lnTo>
                    <a:pt x="120000" y="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48" name="Shape 748"/>
            <p:cNvSpPr/>
            <p:nvPr/>
          </p:nvSpPr>
          <p:spPr>
            <a:xfrm>
              <a:off x="1680" y="3278"/>
              <a:ext cx="2573" cy="262"/>
            </a:xfrm>
            <a:custGeom>
              <a:avLst/>
              <a:gdLst/>
              <a:ahLst/>
              <a:cxnLst/>
              <a:rect l="0" t="0" r="0" b="0"/>
              <a:pathLst>
                <a:path w="120000" h="120000" extrusionOk="0">
                  <a:moveTo>
                    <a:pt x="0" y="107175"/>
                  </a:moveTo>
                  <a:lnTo>
                    <a:pt x="932" y="110381"/>
                  </a:lnTo>
                  <a:lnTo>
                    <a:pt x="2238" y="110381"/>
                  </a:lnTo>
                  <a:lnTo>
                    <a:pt x="3497" y="107175"/>
                  </a:lnTo>
                  <a:lnTo>
                    <a:pt x="4477" y="107175"/>
                  </a:lnTo>
                  <a:lnTo>
                    <a:pt x="5783" y="107175"/>
                  </a:lnTo>
                  <a:lnTo>
                    <a:pt x="7042" y="107175"/>
                  </a:lnTo>
                  <a:lnTo>
                    <a:pt x="8348" y="107175"/>
                  </a:lnTo>
                  <a:lnTo>
                    <a:pt x="9327" y="107175"/>
                  </a:lnTo>
                  <a:lnTo>
                    <a:pt x="10586" y="116793"/>
                  </a:lnTo>
                  <a:lnTo>
                    <a:pt x="11892" y="113587"/>
                  </a:lnTo>
                  <a:lnTo>
                    <a:pt x="13151" y="116793"/>
                  </a:lnTo>
                  <a:lnTo>
                    <a:pt x="14131" y="120000"/>
                  </a:lnTo>
                  <a:lnTo>
                    <a:pt x="15437" y="110381"/>
                  </a:lnTo>
                  <a:lnTo>
                    <a:pt x="16696" y="110381"/>
                  </a:lnTo>
                  <a:lnTo>
                    <a:pt x="17675" y="110381"/>
                  </a:lnTo>
                  <a:lnTo>
                    <a:pt x="18981" y="110381"/>
                  </a:lnTo>
                  <a:lnTo>
                    <a:pt x="20240" y="110381"/>
                  </a:lnTo>
                  <a:lnTo>
                    <a:pt x="21546" y="107175"/>
                  </a:lnTo>
                  <a:lnTo>
                    <a:pt x="22526" y="107175"/>
                  </a:lnTo>
                  <a:lnTo>
                    <a:pt x="23785" y="107175"/>
                  </a:lnTo>
                  <a:lnTo>
                    <a:pt x="25091" y="103969"/>
                  </a:lnTo>
                  <a:lnTo>
                    <a:pt x="26350" y="103969"/>
                  </a:lnTo>
                  <a:lnTo>
                    <a:pt x="27329" y="103969"/>
                  </a:lnTo>
                  <a:lnTo>
                    <a:pt x="28635" y="103969"/>
                  </a:lnTo>
                  <a:lnTo>
                    <a:pt x="29895" y="100763"/>
                  </a:lnTo>
                  <a:lnTo>
                    <a:pt x="30874" y="100763"/>
                  </a:lnTo>
                  <a:lnTo>
                    <a:pt x="32180" y="100763"/>
                  </a:lnTo>
                  <a:lnTo>
                    <a:pt x="33439" y="97557"/>
                  </a:lnTo>
                  <a:lnTo>
                    <a:pt x="34745" y="97557"/>
                  </a:lnTo>
                  <a:lnTo>
                    <a:pt x="35678" y="97557"/>
                  </a:lnTo>
                  <a:lnTo>
                    <a:pt x="36984" y="94351"/>
                  </a:lnTo>
                  <a:lnTo>
                    <a:pt x="38289" y="94351"/>
                  </a:lnTo>
                  <a:lnTo>
                    <a:pt x="39549" y="91603"/>
                  </a:lnTo>
                  <a:lnTo>
                    <a:pt x="40528" y="91603"/>
                  </a:lnTo>
                  <a:lnTo>
                    <a:pt x="41834" y="88396"/>
                  </a:lnTo>
                  <a:lnTo>
                    <a:pt x="43093" y="88396"/>
                  </a:lnTo>
                  <a:lnTo>
                    <a:pt x="44399" y="88396"/>
                  </a:lnTo>
                  <a:lnTo>
                    <a:pt x="45332" y="85190"/>
                  </a:lnTo>
                  <a:lnTo>
                    <a:pt x="46638" y="85190"/>
                  </a:lnTo>
                  <a:lnTo>
                    <a:pt x="47944" y="81984"/>
                  </a:lnTo>
                  <a:lnTo>
                    <a:pt x="48876" y="81984"/>
                  </a:lnTo>
                  <a:lnTo>
                    <a:pt x="50182" y="81984"/>
                  </a:lnTo>
                  <a:lnTo>
                    <a:pt x="51441" y="78778"/>
                  </a:lnTo>
                  <a:lnTo>
                    <a:pt x="52747" y="78778"/>
                  </a:lnTo>
                  <a:lnTo>
                    <a:pt x="53727" y="75572"/>
                  </a:lnTo>
                  <a:lnTo>
                    <a:pt x="54986" y="75572"/>
                  </a:lnTo>
                  <a:lnTo>
                    <a:pt x="56292" y="72366"/>
                  </a:lnTo>
                  <a:lnTo>
                    <a:pt x="57598" y="72366"/>
                  </a:lnTo>
                  <a:lnTo>
                    <a:pt x="58530" y="72366"/>
                  </a:lnTo>
                  <a:lnTo>
                    <a:pt x="59836" y="69160"/>
                  </a:lnTo>
                  <a:lnTo>
                    <a:pt x="61095" y="69160"/>
                  </a:lnTo>
                  <a:lnTo>
                    <a:pt x="62075" y="65954"/>
                  </a:lnTo>
                  <a:lnTo>
                    <a:pt x="63381" y="65954"/>
                  </a:lnTo>
                  <a:lnTo>
                    <a:pt x="64640" y="65954"/>
                  </a:lnTo>
                  <a:lnTo>
                    <a:pt x="65946" y="62748"/>
                  </a:lnTo>
                  <a:lnTo>
                    <a:pt x="66925" y="62748"/>
                  </a:lnTo>
                  <a:lnTo>
                    <a:pt x="68184" y="60000"/>
                  </a:lnTo>
                  <a:lnTo>
                    <a:pt x="69490" y="60000"/>
                  </a:lnTo>
                  <a:lnTo>
                    <a:pt x="70750" y="60000"/>
                  </a:lnTo>
                  <a:lnTo>
                    <a:pt x="71729" y="56793"/>
                  </a:lnTo>
                  <a:lnTo>
                    <a:pt x="73035" y="56793"/>
                  </a:lnTo>
                  <a:lnTo>
                    <a:pt x="74294" y="53587"/>
                  </a:lnTo>
                  <a:lnTo>
                    <a:pt x="75273" y="53587"/>
                  </a:lnTo>
                  <a:lnTo>
                    <a:pt x="76579" y="53587"/>
                  </a:lnTo>
                  <a:lnTo>
                    <a:pt x="77839" y="50381"/>
                  </a:lnTo>
                  <a:lnTo>
                    <a:pt x="79144" y="50381"/>
                  </a:lnTo>
                  <a:lnTo>
                    <a:pt x="80124" y="47175"/>
                  </a:lnTo>
                  <a:lnTo>
                    <a:pt x="81383" y="47175"/>
                  </a:lnTo>
                  <a:lnTo>
                    <a:pt x="82689" y="47175"/>
                  </a:lnTo>
                  <a:lnTo>
                    <a:pt x="83948" y="43969"/>
                  </a:lnTo>
                  <a:lnTo>
                    <a:pt x="84928" y="43969"/>
                  </a:lnTo>
                  <a:lnTo>
                    <a:pt x="86233" y="40763"/>
                  </a:lnTo>
                  <a:lnTo>
                    <a:pt x="87493" y="40763"/>
                  </a:lnTo>
                  <a:lnTo>
                    <a:pt x="88799" y="37557"/>
                  </a:lnTo>
                  <a:lnTo>
                    <a:pt x="89778" y="37557"/>
                  </a:lnTo>
                  <a:lnTo>
                    <a:pt x="91037" y="37557"/>
                  </a:lnTo>
                  <a:lnTo>
                    <a:pt x="92343" y="34351"/>
                  </a:lnTo>
                  <a:lnTo>
                    <a:pt x="93276" y="34351"/>
                  </a:lnTo>
                  <a:lnTo>
                    <a:pt x="94582" y="31603"/>
                  </a:lnTo>
                  <a:lnTo>
                    <a:pt x="95888" y="31603"/>
                  </a:lnTo>
                  <a:lnTo>
                    <a:pt x="97147" y="28396"/>
                  </a:lnTo>
                  <a:lnTo>
                    <a:pt x="98126" y="28396"/>
                  </a:lnTo>
                  <a:lnTo>
                    <a:pt x="99432" y="25190"/>
                  </a:lnTo>
                  <a:lnTo>
                    <a:pt x="100691" y="25190"/>
                  </a:lnTo>
                  <a:lnTo>
                    <a:pt x="101997" y="21984"/>
                  </a:lnTo>
                  <a:lnTo>
                    <a:pt x="102930" y="21984"/>
                  </a:lnTo>
                  <a:lnTo>
                    <a:pt x="104236" y="18778"/>
                  </a:lnTo>
                  <a:lnTo>
                    <a:pt x="105542" y="18778"/>
                  </a:lnTo>
                  <a:lnTo>
                    <a:pt x="106474" y="15572"/>
                  </a:lnTo>
                  <a:lnTo>
                    <a:pt x="107780" y="15572"/>
                  </a:lnTo>
                  <a:lnTo>
                    <a:pt x="109040" y="12366"/>
                  </a:lnTo>
                  <a:lnTo>
                    <a:pt x="110345" y="12366"/>
                  </a:lnTo>
                  <a:lnTo>
                    <a:pt x="111325" y="9160"/>
                  </a:lnTo>
                  <a:lnTo>
                    <a:pt x="112584" y="9160"/>
                  </a:lnTo>
                  <a:lnTo>
                    <a:pt x="113890" y="5954"/>
                  </a:lnTo>
                  <a:lnTo>
                    <a:pt x="115196" y="5954"/>
                  </a:lnTo>
                  <a:lnTo>
                    <a:pt x="116129" y="2748"/>
                  </a:lnTo>
                  <a:lnTo>
                    <a:pt x="117434" y="2748"/>
                  </a:lnTo>
                  <a:lnTo>
                    <a:pt x="118694" y="0"/>
                  </a:lnTo>
                  <a:lnTo>
                    <a:pt x="120000" y="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49" name="Shape 749"/>
            <p:cNvSpPr/>
            <p:nvPr/>
          </p:nvSpPr>
          <p:spPr>
            <a:xfrm>
              <a:off x="1680" y="3284"/>
              <a:ext cx="2573" cy="263"/>
            </a:xfrm>
            <a:custGeom>
              <a:avLst/>
              <a:gdLst/>
              <a:ahLst/>
              <a:cxnLst/>
              <a:rect l="0" t="0" r="0" b="0"/>
              <a:pathLst>
                <a:path w="120000" h="120000" extrusionOk="0">
                  <a:moveTo>
                    <a:pt x="0" y="107224"/>
                  </a:moveTo>
                  <a:lnTo>
                    <a:pt x="932" y="110418"/>
                  </a:lnTo>
                  <a:lnTo>
                    <a:pt x="2238" y="110418"/>
                  </a:lnTo>
                  <a:lnTo>
                    <a:pt x="3497" y="107224"/>
                  </a:lnTo>
                  <a:lnTo>
                    <a:pt x="4477" y="107224"/>
                  </a:lnTo>
                  <a:lnTo>
                    <a:pt x="5783" y="107224"/>
                  </a:lnTo>
                  <a:lnTo>
                    <a:pt x="7042" y="107224"/>
                  </a:lnTo>
                  <a:lnTo>
                    <a:pt x="8348" y="107224"/>
                  </a:lnTo>
                  <a:lnTo>
                    <a:pt x="9327" y="107224"/>
                  </a:lnTo>
                  <a:lnTo>
                    <a:pt x="10586" y="116806"/>
                  </a:lnTo>
                  <a:lnTo>
                    <a:pt x="11892" y="113612"/>
                  </a:lnTo>
                  <a:lnTo>
                    <a:pt x="13151" y="116806"/>
                  </a:lnTo>
                  <a:lnTo>
                    <a:pt x="14131" y="120000"/>
                  </a:lnTo>
                  <a:lnTo>
                    <a:pt x="15437" y="110418"/>
                  </a:lnTo>
                  <a:lnTo>
                    <a:pt x="16696" y="110418"/>
                  </a:lnTo>
                  <a:lnTo>
                    <a:pt x="17675" y="110418"/>
                  </a:lnTo>
                  <a:lnTo>
                    <a:pt x="18981" y="110418"/>
                  </a:lnTo>
                  <a:lnTo>
                    <a:pt x="20240" y="110418"/>
                  </a:lnTo>
                  <a:lnTo>
                    <a:pt x="21546" y="107224"/>
                  </a:lnTo>
                  <a:lnTo>
                    <a:pt x="22526" y="107224"/>
                  </a:lnTo>
                  <a:lnTo>
                    <a:pt x="23785" y="107224"/>
                  </a:lnTo>
                  <a:lnTo>
                    <a:pt x="25091" y="104030"/>
                  </a:lnTo>
                  <a:lnTo>
                    <a:pt x="26350" y="104030"/>
                  </a:lnTo>
                  <a:lnTo>
                    <a:pt x="27329" y="104030"/>
                  </a:lnTo>
                  <a:lnTo>
                    <a:pt x="28635" y="104030"/>
                  </a:lnTo>
                  <a:lnTo>
                    <a:pt x="29895" y="100836"/>
                  </a:lnTo>
                  <a:lnTo>
                    <a:pt x="30874" y="100836"/>
                  </a:lnTo>
                  <a:lnTo>
                    <a:pt x="32180" y="100836"/>
                  </a:lnTo>
                  <a:lnTo>
                    <a:pt x="33439" y="97642"/>
                  </a:lnTo>
                  <a:lnTo>
                    <a:pt x="34745" y="97642"/>
                  </a:lnTo>
                  <a:lnTo>
                    <a:pt x="35678" y="97642"/>
                  </a:lnTo>
                  <a:lnTo>
                    <a:pt x="36984" y="94448"/>
                  </a:lnTo>
                  <a:lnTo>
                    <a:pt x="38289" y="94448"/>
                  </a:lnTo>
                  <a:lnTo>
                    <a:pt x="39549" y="91254"/>
                  </a:lnTo>
                  <a:lnTo>
                    <a:pt x="40528" y="91254"/>
                  </a:lnTo>
                  <a:lnTo>
                    <a:pt x="41834" y="88517"/>
                  </a:lnTo>
                  <a:lnTo>
                    <a:pt x="43093" y="88517"/>
                  </a:lnTo>
                  <a:lnTo>
                    <a:pt x="44399" y="88517"/>
                  </a:lnTo>
                  <a:lnTo>
                    <a:pt x="45332" y="85323"/>
                  </a:lnTo>
                  <a:lnTo>
                    <a:pt x="46638" y="85323"/>
                  </a:lnTo>
                  <a:lnTo>
                    <a:pt x="47944" y="82129"/>
                  </a:lnTo>
                  <a:lnTo>
                    <a:pt x="48876" y="82129"/>
                  </a:lnTo>
                  <a:lnTo>
                    <a:pt x="50182" y="82129"/>
                  </a:lnTo>
                  <a:lnTo>
                    <a:pt x="51441" y="78935"/>
                  </a:lnTo>
                  <a:lnTo>
                    <a:pt x="52747" y="78935"/>
                  </a:lnTo>
                  <a:lnTo>
                    <a:pt x="53727" y="75741"/>
                  </a:lnTo>
                  <a:lnTo>
                    <a:pt x="54986" y="75741"/>
                  </a:lnTo>
                  <a:lnTo>
                    <a:pt x="56292" y="72547"/>
                  </a:lnTo>
                  <a:lnTo>
                    <a:pt x="57598" y="72547"/>
                  </a:lnTo>
                  <a:lnTo>
                    <a:pt x="58530" y="72547"/>
                  </a:lnTo>
                  <a:lnTo>
                    <a:pt x="59836" y="69353"/>
                  </a:lnTo>
                  <a:lnTo>
                    <a:pt x="61095" y="69353"/>
                  </a:lnTo>
                  <a:lnTo>
                    <a:pt x="62075" y="66159"/>
                  </a:lnTo>
                  <a:lnTo>
                    <a:pt x="63381" y="66159"/>
                  </a:lnTo>
                  <a:lnTo>
                    <a:pt x="64640" y="66159"/>
                  </a:lnTo>
                  <a:lnTo>
                    <a:pt x="65946" y="62965"/>
                  </a:lnTo>
                  <a:lnTo>
                    <a:pt x="66925" y="62965"/>
                  </a:lnTo>
                  <a:lnTo>
                    <a:pt x="68184" y="59771"/>
                  </a:lnTo>
                  <a:lnTo>
                    <a:pt x="69490" y="59771"/>
                  </a:lnTo>
                  <a:lnTo>
                    <a:pt x="70750" y="59771"/>
                  </a:lnTo>
                  <a:lnTo>
                    <a:pt x="71729" y="57034"/>
                  </a:lnTo>
                  <a:lnTo>
                    <a:pt x="73035" y="57034"/>
                  </a:lnTo>
                  <a:lnTo>
                    <a:pt x="74294" y="53840"/>
                  </a:lnTo>
                  <a:lnTo>
                    <a:pt x="75273" y="53840"/>
                  </a:lnTo>
                  <a:lnTo>
                    <a:pt x="76579" y="53840"/>
                  </a:lnTo>
                  <a:lnTo>
                    <a:pt x="77839" y="50646"/>
                  </a:lnTo>
                  <a:lnTo>
                    <a:pt x="79144" y="50646"/>
                  </a:lnTo>
                  <a:lnTo>
                    <a:pt x="80124" y="47452"/>
                  </a:lnTo>
                  <a:lnTo>
                    <a:pt x="81383" y="47452"/>
                  </a:lnTo>
                  <a:lnTo>
                    <a:pt x="82689" y="47452"/>
                  </a:lnTo>
                  <a:lnTo>
                    <a:pt x="83948" y="44258"/>
                  </a:lnTo>
                  <a:lnTo>
                    <a:pt x="84928" y="44258"/>
                  </a:lnTo>
                  <a:lnTo>
                    <a:pt x="86233" y="41064"/>
                  </a:lnTo>
                  <a:lnTo>
                    <a:pt x="87493" y="41064"/>
                  </a:lnTo>
                  <a:lnTo>
                    <a:pt x="88799" y="37870"/>
                  </a:lnTo>
                  <a:lnTo>
                    <a:pt x="89778" y="37870"/>
                  </a:lnTo>
                  <a:lnTo>
                    <a:pt x="91037" y="37870"/>
                  </a:lnTo>
                  <a:lnTo>
                    <a:pt x="92343" y="34676"/>
                  </a:lnTo>
                  <a:lnTo>
                    <a:pt x="93276" y="34676"/>
                  </a:lnTo>
                  <a:lnTo>
                    <a:pt x="94582" y="31482"/>
                  </a:lnTo>
                  <a:lnTo>
                    <a:pt x="95888" y="31482"/>
                  </a:lnTo>
                  <a:lnTo>
                    <a:pt x="97147" y="28745"/>
                  </a:lnTo>
                  <a:lnTo>
                    <a:pt x="98126" y="28745"/>
                  </a:lnTo>
                  <a:lnTo>
                    <a:pt x="99432" y="25551"/>
                  </a:lnTo>
                  <a:lnTo>
                    <a:pt x="100691" y="25551"/>
                  </a:lnTo>
                  <a:lnTo>
                    <a:pt x="101997" y="22357"/>
                  </a:lnTo>
                  <a:lnTo>
                    <a:pt x="102930" y="22357"/>
                  </a:lnTo>
                  <a:lnTo>
                    <a:pt x="104236" y="19163"/>
                  </a:lnTo>
                  <a:lnTo>
                    <a:pt x="105542" y="19163"/>
                  </a:lnTo>
                  <a:lnTo>
                    <a:pt x="106474" y="15969"/>
                  </a:lnTo>
                  <a:lnTo>
                    <a:pt x="107780" y="15969"/>
                  </a:lnTo>
                  <a:lnTo>
                    <a:pt x="109040" y="12775"/>
                  </a:lnTo>
                  <a:lnTo>
                    <a:pt x="110345" y="12775"/>
                  </a:lnTo>
                  <a:lnTo>
                    <a:pt x="111325" y="9581"/>
                  </a:lnTo>
                  <a:lnTo>
                    <a:pt x="112584" y="9581"/>
                  </a:lnTo>
                  <a:lnTo>
                    <a:pt x="113890" y="6387"/>
                  </a:lnTo>
                  <a:lnTo>
                    <a:pt x="115196" y="6387"/>
                  </a:lnTo>
                  <a:lnTo>
                    <a:pt x="116129" y="3193"/>
                  </a:lnTo>
                  <a:lnTo>
                    <a:pt x="117434" y="3193"/>
                  </a:lnTo>
                  <a:lnTo>
                    <a:pt x="118694" y="0"/>
                  </a:lnTo>
                  <a:lnTo>
                    <a:pt x="120000" y="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50" name="Shape 750"/>
            <p:cNvSpPr/>
            <p:nvPr/>
          </p:nvSpPr>
          <p:spPr>
            <a:xfrm>
              <a:off x="1680" y="2864"/>
              <a:ext cx="2573" cy="593"/>
            </a:xfrm>
            <a:custGeom>
              <a:avLst/>
              <a:gdLst/>
              <a:ahLst/>
              <a:cxnLst/>
              <a:rect l="0" t="0" r="0" b="0"/>
              <a:pathLst>
                <a:path w="120000" h="120000" extrusionOk="0">
                  <a:moveTo>
                    <a:pt x="0" y="114333"/>
                  </a:moveTo>
                  <a:lnTo>
                    <a:pt x="932" y="117166"/>
                  </a:lnTo>
                  <a:lnTo>
                    <a:pt x="2238" y="115750"/>
                  </a:lnTo>
                  <a:lnTo>
                    <a:pt x="3497" y="115750"/>
                  </a:lnTo>
                  <a:lnTo>
                    <a:pt x="4477" y="112917"/>
                  </a:lnTo>
                  <a:lnTo>
                    <a:pt x="5783" y="112917"/>
                  </a:lnTo>
                  <a:lnTo>
                    <a:pt x="7042" y="114333"/>
                  </a:lnTo>
                  <a:lnTo>
                    <a:pt x="8348" y="112917"/>
                  </a:lnTo>
                  <a:lnTo>
                    <a:pt x="9327" y="114333"/>
                  </a:lnTo>
                  <a:lnTo>
                    <a:pt x="10586" y="118583"/>
                  </a:lnTo>
                  <a:lnTo>
                    <a:pt x="11892" y="117166"/>
                  </a:lnTo>
                  <a:lnTo>
                    <a:pt x="13151" y="118583"/>
                  </a:lnTo>
                  <a:lnTo>
                    <a:pt x="14131" y="120000"/>
                  </a:lnTo>
                  <a:lnTo>
                    <a:pt x="15437" y="112917"/>
                  </a:lnTo>
                  <a:lnTo>
                    <a:pt x="16696" y="111500"/>
                  </a:lnTo>
                  <a:lnTo>
                    <a:pt x="17675" y="111500"/>
                  </a:lnTo>
                  <a:lnTo>
                    <a:pt x="18981" y="110286"/>
                  </a:lnTo>
                  <a:lnTo>
                    <a:pt x="20240" y="110286"/>
                  </a:lnTo>
                  <a:lnTo>
                    <a:pt x="21546" y="108870"/>
                  </a:lnTo>
                  <a:lnTo>
                    <a:pt x="22526" y="108870"/>
                  </a:lnTo>
                  <a:lnTo>
                    <a:pt x="23785" y="107453"/>
                  </a:lnTo>
                  <a:lnTo>
                    <a:pt x="25091" y="107453"/>
                  </a:lnTo>
                  <a:lnTo>
                    <a:pt x="26350" y="106037"/>
                  </a:lnTo>
                  <a:lnTo>
                    <a:pt x="27329" y="104620"/>
                  </a:lnTo>
                  <a:lnTo>
                    <a:pt x="28635" y="104620"/>
                  </a:lnTo>
                  <a:lnTo>
                    <a:pt x="29895" y="103204"/>
                  </a:lnTo>
                  <a:lnTo>
                    <a:pt x="30874" y="103204"/>
                  </a:lnTo>
                  <a:lnTo>
                    <a:pt x="32180" y="101787"/>
                  </a:lnTo>
                  <a:lnTo>
                    <a:pt x="33439" y="100370"/>
                  </a:lnTo>
                  <a:lnTo>
                    <a:pt x="34745" y="100370"/>
                  </a:lnTo>
                  <a:lnTo>
                    <a:pt x="35678" y="98954"/>
                  </a:lnTo>
                  <a:lnTo>
                    <a:pt x="36984" y="97740"/>
                  </a:lnTo>
                  <a:lnTo>
                    <a:pt x="38289" y="96323"/>
                  </a:lnTo>
                  <a:lnTo>
                    <a:pt x="39549" y="96323"/>
                  </a:lnTo>
                  <a:lnTo>
                    <a:pt x="40528" y="94907"/>
                  </a:lnTo>
                  <a:lnTo>
                    <a:pt x="41834" y="93490"/>
                  </a:lnTo>
                  <a:lnTo>
                    <a:pt x="43093" y="92074"/>
                  </a:lnTo>
                  <a:lnTo>
                    <a:pt x="44399" y="90657"/>
                  </a:lnTo>
                  <a:lnTo>
                    <a:pt x="45332" y="90657"/>
                  </a:lnTo>
                  <a:lnTo>
                    <a:pt x="46638" y="89241"/>
                  </a:lnTo>
                  <a:lnTo>
                    <a:pt x="47944" y="87824"/>
                  </a:lnTo>
                  <a:lnTo>
                    <a:pt x="48876" y="86408"/>
                  </a:lnTo>
                  <a:lnTo>
                    <a:pt x="50182" y="84991"/>
                  </a:lnTo>
                  <a:lnTo>
                    <a:pt x="51441" y="83777"/>
                  </a:lnTo>
                  <a:lnTo>
                    <a:pt x="52747" y="83777"/>
                  </a:lnTo>
                  <a:lnTo>
                    <a:pt x="53727" y="82360"/>
                  </a:lnTo>
                  <a:lnTo>
                    <a:pt x="54986" y="80944"/>
                  </a:lnTo>
                  <a:lnTo>
                    <a:pt x="56292" y="79527"/>
                  </a:lnTo>
                  <a:lnTo>
                    <a:pt x="57598" y="78111"/>
                  </a:lnTo>
                  <a:lnTo>
                    <a:pt x="58530" y="76694"/>
                  </a:lnTo>
                  <a:lnTo>
                    <a:pt x="59836" y="75278"/>
                  </a:lnTo>
                  <a:lnTo>
                    <a:pt x="61095" y="73861"/>
                  </a:lnTo>
                  <a:lnTo>
                    <a:pt x="62075" y="72445"/>
                  </a:lnTo>
                  <a:lnTo>
                    <a:pt x="63381" y="72445"/>
                  </a:lnTo>
                  <a:lnTo>
                    <a:pt x="64640" y="71028"/>
                  </a:lnTo>
                  <a:lnTo>
                    <a:pt x="65946" y="69814"/>
                  </a:lnTo>
                  <a:lnTo>
                    <a:pt x="66925" y="68397"/>
                  </a:lnTo>
                  <a:lnTo>
                    <a:pt x="68184" y="66981"/>
                  </a:lnTo>
                  <a:lnTo>
                    <a:pt x="69490" y="65564"/>
                  </a:lnTo>
                  <a:lnTo>
                    <a:pt x="70750" y="64148"/>
                  </a:lnTo>
                  <a:lnTo>
                    <a:pt x="71729" y="62731"/>
                  </a:lnTo>
                  <a:lnTo>
                    <a:pt x="73035" y="61315"/>
                  </a:lnTo>
                  <a:lnTo>
                    <a:pt x="74294" y="59898"/>
                  </a:lnTo>
                  <a:lnTo>
                    <a:pt x="75273" y="58482"/>
                  </a:lnTo>
                  <a:lnTo>
                    <a:pt x="76579" y="57065"/>
                  </a:lnTo>
                  <a:lnTo>
                    <a:pt x="77839" y="55851"/>
                  </a:lnTo>
                  <a:lnTo>
                    <a:pt x="79144" y="54435"/>
                  </a:lnTo>
                  <a:lnTo>
                    <a:pt x="80124" y="53018"/>
                  </a:lnTo>
                  <a:lnTo>
                    <a:pt x="81383" y="51602"/>
                  </a:lnTo>
                  <a:lnTo>
                    <a:pt x="82689" y="48768"/>
                  </a:lnTo>
                  <a:lnTo>
                    <a:pt x="83948" y="47352"/>
                  </a:lnTo>
                  <a:lnTo>
                    <a:pt x="84928" y="45935"/>
                  </a:lnTo>
                  <a:lnTo>
                    <a:pt x="86233" y="44519"/>
                  </a:lnTo>
                  <a:lnTo>
                    <a:pt x="87493" y="43102"/>
                  </a:lnTo>
                  <a:lnTo>
                    <a:pt x="88799" y="41888"/>
                  </a:lnTo>
                  <a:lnTo>
                    <a:pt x="89778" y="40472"/>
                  </a:lnTo>
                  <a:lnTo>
                    <a:pt x="91037" y="39055"/>
                  </a:lnTo>
                  <a:lnTo>
                    <a:pt x="92343" y="37639"/>
                  </a:lnTo>
                  <a:lnTo>
                    <a:pt x="93276" y="36222"/>
                  </a:lnTo>
                  <a:lnTo>
                    <a:pt x="94582" y="34806"/>
                  </a:lnTo>
                  <a:lnTo>
                    <a:pt x="95888" y="31973"/>
                  </a:lnTo>
                  <a:lnTo>
                    <a:pt x="97147" y="30556"/>
                  </a:lnTo>
                  <a:lnTo>
                    <a:pt x="98126" y="29342"/>
                  </a:lnTo>
                  <a:lnTo>
                    <a:pt x="99432" y="27925"/>
                  </a:lnTo>
                  <a:lnTo>
                    <a:pt x="100691" y="26509"/>
                  </a:lnTo>
                  <a:lnTo>
                    <a:pt x="101997" y="25092"/>
                  </a:lnTo>
                  <a:lnTo>
                    <a:pt x="102930" y="23676"/>
                  </a:lnTo>
                  <a:lnTo>
                    <a:pt x="104236" y="22259"/>
                  </a:lnTo>
                  <a:lnTo>
                    <a:pt x="105542" y="19426"/>
                  </a:lnTo>
                  <a:lnTo>
                    <a:pt x="106474" y="18010"/>
                  </a:lnTo>
                  <a:lnTo>
                    <a:pt x="107780" y="16593"/>
                  </a:lnTo>
                  <a:lnTo>
                    <a:pt x="109040" y="15379"/>
                  </a:lnTo>
                  <a:lnTo>
                    <a:pt x="110345" y="13962"/>
                  </a:lnTo>
                  <a:lnTo>
                    <a:pt x="111325" y="12546"/>
                  </a:lnTo>
                  <a:lnTo>
                    <a:pt x="112584" y="9713"/>
                  </a:lnTo>
                  <a:lnTo>
                    <a:pt x="113890" y="8296"/>
                  </a:lnTo>
                  <a:lnTo>
                    <a:pt x="115196" y="6880"/>
                  </a:lnTo>
                  <a:lnTo>
                    <a:pt x="116129" y="5463"/>
                  </a:lnTo>
                  <a:lnTo>
                    <a:pt x="117434" y="4047"/>
                  </a:lnTo>
                  <a:lnTo>
                    <a:pt x="118694" y="1416"/>
                  </a:lnTo>
                  <a:lnTo>
                    <a:pt x="120000" y="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51" name="Shape 751"/>
            <p:cNvSpPr/>
            <p:nvPr/>
          </p:nvSpPr>
          <p:spPr>
            <a:xfrm>
              <a:off x="1680" y="2871"/>
              <a:ext cx="2573" cy="593"/>
            </a:xfrm>
            <a:custGeom>
              <a:avLst/>
              <a:gdLst/>
              <a:ahLst/>
              <a:cxnLst/>
              <a:rect l="0" t="0" r="0" b="0"/>
              <a:pathLst>
                <a:path w="120000" h="120000" extrusionOk="0">
                  <a:moveTo>
                    <a:pt x="0" y="114333"/>
                  </a:moveTo>
                  <a:lnTo>
                    <a:pt x="932" y="117166"/>
                  </a:lnTo>
                  <a:lnTo>
                    <a:pt x="2238" y="115750"/>
                  </a:lnTo>
                  <a:lnTo>
                    <a:pt x="3497" y="115750"/>
                  </a:lnTo>
                  <a:lnTo>
                    <a:pt x="4477" y="112917"/>
                  </a:lnTo>
                  <a:lnTo>
                    <a:pt x="5783" y="112917"/>
                  </a:lnTo>
                  <a:lnTo>
                    <a:pt x="7042" y="114333"/>
                  </a:lnTo>
                  <a:lnTo>
                    <a:pt x="8348" y="112917"/>
                  </a:lnTo>
                  <a:lnTo>
                    <a:pt x="9327" y="114333"/>
                  </a:lnTo>
                  <a:lnTo>
                    <a:pt x="10586" y="118583"/>
                  </a:lnTo>
                  <a:lnTo>
                    <a:pt x="11892" y="117166"/>
                  </a:lnTo>
                  <a:lnTo>
                    <a:pt x="13151" y="118583"/>
                  </a:lnTo>
                  <a:lnTo>
                    <a:pt x="14131" y="120000"/>
                  </a:lnTo>
                  <a:lnTo>
                    <a:pt x="15437" y="112917"/>
                  </a:lnTo>
                  <a:lnTo>
                    <a:pt x="16696" y="111500"/>
                  </a:lnTo>
                  <a:lnTo>
                    <a:pt x="17675" y="111500"/>
                  </a:lnTo>
                  <a:lnTo>
                    <a:pt x="18981" y="110084"/>
                  </a:lnTo>
                  <a:lnTo>
                    <a:pt x="20240" y="110084"/>
                  </a:lnTo>
                  <a:lnTo>
                    <a:pt x="21546" y="108870"/>
                  </a:lnTo>
                  <a:lnTo>
                    <a:pt x="22526" y="108870"/>
                  </a:lnTo>
                  <a:lnTo>
                    <a:pt x="23785" y="107453"/>
                  </a:lnTo>
                  <a:lnTo>
                    <a:pt x="25091" y="107453"/>
                  </a:lnTo>
                  <a:lnTo>
                    <a:pt x="26350" y="106037"/>
                  </a:lnTo>
                  <a:lnTo>
                    <a:pt x="27329" y="104620"/>
                  </a:lnTo>
                  <a:lnTo>
                    <a:pt x="28635" y="104620"/>
                  </a:lnTo>
                  <a:lnTo>
                    <a:pt x="29895" y="103204"/>
                  </a:lnTo>
                  <a:lnTo>
                    <a:pt x="30874" y="103204"/>
                  </a:lnTo>
                  <a:lnTo>
                    <a:pt x="32180" y="101787"/>
                  </a:lnTo>
                  <a:lnTo>
                    <a:pt x="33439" y="100370"/>
                  </a:lnTo>
                  <a:lnTo>
                    <a:pt x="34745" y="100370"/>
                  </a:lnTo>
                  <a:lnTo>
                    <a:pt x="35678" y="98954"/>
                  </a:lnTo>
                  <a:lnTo>
                    <a:pt x="36984" y="97537"/>
                  </a:lnTo>
                  <a:lnTo>
                    <a:pt x="38289" y="96323"/>
                  </a:lnTo>
                  <a:lnTo>
                    <a:pt x="39549" y="96323"/>
                  </a:lnTo>
                  <a:lnTo>
                    <a:pt x="40528" y="94907"/>
                  </a:lnTo>
                  <a:lnTo>
                    <a:pt x="41834" y="93490"/>
                  </a:lnTo>
                  <a:lnTo>
                    <a:pt x="43093" y="92074"/>
                  </a:lnTo>
                  <a:lnTo>
                    <a:pt x="44399" y="90657"/>
                  </a:lnTo>
                  <a:lnTo>
                    <a:pt x="45332" y="90657"/>
                  </a:lnTo>
                  <a:lnTo>
                    <a:pt x="46638" y="89241"/>
                  </a:lnTo>
                  <a:lnTo>
                    <a:pt x="47944" y="87824"/>
                  </a:lnTo>
                  <a:lnTo>
                    <a:pt x="48876" y="86408"/>
                  </a:lnTo>
                  <a:lnTo>
                    <a:pt x="50182" y="84991"/>
                  </a:lnTo>
                  <a:lnTo>
                    <a:pt x="51441" y="83575"/>
                  </a:lnTo>
                  <a:lnTo>
                    <a:pt x="52747" y="83575"/>
                  </a:lnTo>
                  <a:lnTo>
                    <a:pt x="53727" y="82360"/>
                  </a:lnTo>
                  <a:lnTo>
                    <a:pt x="54986" y="80944"/>
                  </a:lnTo>
                  <a:lnTo>
                    <a:pt x="56292" y="79527"/>
                  </a:lnTo>
                  <a:lnTo>
                    <a:pt x="57598" y="78111"/>
                  </a:lnTo>
                  <a:lnTo>
                    <a:pt x="58530" y="76694"/>
                  </a:lnTo>
                  <a:lnTo>
                    <a:pt x="59836" y="75278"/>
                  </a:lnTo>
                  <a:lnTo>
                    <a:pt x="61095" y="73861"/>
                  </a:lnTo>
                  <a:lnTo>
                    <a:pt x="62075" y="72445"/>
                  </a:lnTo>
                  <a:lnTo>
                    <a:pt x="63381" y="72445"/>
                  </a:lnTo>
                  <a:lnTo>
                    <a:pt x="64640" y="71028"/>
                  </a:lnTo>
                  <a:lnTo>
                    <a:pt x="65946" y="69612"/>
                  </a:lnTo>
                  <a:lnTo>
                    <a:pt x="66925" y="68397"/>
                  </a:lnTo>
                  <a:lnTo>
                    <a:pt x="68184" y="66981"/>
                  </a:lnTo>
                  <a:lnTo>
                    <a:pt x="69490" y="65564"/>
                  </a:lnTo>
                  <a:lnTo>
                    <a:pt x="70750" y="64148"/>
                  </a:lnTo>
                  <a:lnTo>
                    <a:pt x="71729" y="62731"/>
                  </a:lnTo>
                  <a:lnTo>
                    <a:pt x="73035" y="61315"/>
                  </a:lnTo>
                  <a:lnTo>
                    <a:pt x="74294" y="59898"/>
                  </a:lnTo>
                  <a:lnTo>
                    <a:pt x="75273" y="58482"/>
                  </a:lnTo>
                  <a:lnTo>
                    <a:pt x="76579" y="57065"/>
                  </a:lnTo>
                  <a:lnTo>
                    <a:pt x="77839" y="55649"/>
                  </a:lnTo>
                  <a:lnTo>
                    <a:pt x="79144" y="54435"/>
                  </a:lnTo>
                  <a:lnTo>
                    <a:pt x="80124" y="53018"/>
                  </a:lnTo>
                  <a:lnTo>
                    <a:pt x="81383" y="51602"/>
                  </a:lnTo>
                  <a:lnTo>
                    <a:pt x="82689" y="48768"/>
                  </a:lnTo>
                  <a:lnTo>
                    <a:pt x="83948" y="47352"/>
                  </a:lnTo>
                  <a:lnTo>
                    <a:pt x="84928" y="45935"/>
                  </a:lnTo>
                  <a:lnTo>
                    <a:pt x="86233" y="44519"/>
                  </a:lnTo>
                  <a:lnTo>
                    <a:pt x="87493" y="43102"/>
                  </a:lnTo>
                  <a:lnTo>
                    <a:pt x="88799" y="41686"/>
                  </a:lnTo>
                  <a:lnTo>
                    <a:pt x="89778" y="40472"/>
                  </a:lnTo>
                  <a:lnTo>
                    <a:pt x="91037" y="39055"/>
                  </a:lnTo>
                  <a:lnTo>
                    <a:pt x="92343" y="37639"/>
                  </a:lnTo>
                  <a:lnTo>
                    <a:pt x="93276" y="36222"/>
                  </a:lnTo>
                  <a:lnTo>
                    <a:pt x="94582" y="34806"/>
                  </a:lnTo>
                  <a:lnTo>
                    <a:pt x="95888" y="31973"/>
                  </a:lnTo>
                  <a:lnTo>
                    <a:pt x="97147" y="30556"/>
                  </a:lnTo>
                  <a:lnTo>
                    <a:pt x="98126" y="29139"/>
                  </a:lnTo>
                  <a:lnTo>
                    <a:pt x="99432" y="27925"/>
                  </a:lnTo>
                  <a:lnTo>
                    <a:pt x="100691" y="26509"/>
                  </a:lnTo>
                  <a:lnTo>
                    <a:pt x="101997" y="25092"/>
                  </a:lnTo>
                  <a:lnTo>
                    <a:pt x="102930" y="23676"/>
                  </a:lnTo>
                  <a:lnTo>
                    <a:pt x="104236" y="22259"/>
                  </a:lnTo>
                  <a:lnTo>
                    <a:pt x="105542" y="19426"/>
                  </a:lnTo>
                  <a:lnTo>
                    <a:pt x="106474" y="18010"/>
                  </a:lnTo>
                  <a:lnTo>
                    <a:pt x="107780" y="16593"/>
                  </a:lnTo>
                  <a:lnTo>
                    <a:pt x="109040" y="15177"/>
                  </a:lnTo>
                  <a:lnTo>
                    <a:pt x="110345" y="13962"/>
                  </a:lnTo>
                  <a:lnTo>
                    <a:pt x="111325" y="12546"/>
                  </a:lnTo>
                  <a:lnTo>
                    <a:pt x="112584" y="9713"/>
                  </a:lnTo>
                  <a:lnTo>
                    <a:pt x="113890" y="8296"/>
                  </a:lnTo>
                  <a:lnTo>
                    <a:pt x="115196" y="6880"/>
                  </a:lnTo>
                  <a:lnTo>
                    <a:pt x="116129" y="5463"/>
                  </a:lnTo>
                  <a:lnTo>
                    <a:pt x="117434" y="4047"/>
                  </a:lnTo>
                  <a:lnTo>
                    <a:pt x="118694" y="1214"/>
                  </a:lnTo>
                  <a:lnTo>
                    <a:pt x="120000" y="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52" name="Shape 752"/>
            <p:cNvSpPr/>
            <p:nvPr/>
          </p:nvSpPr>
          <p:spPr>
            <a:xfrm>
              <a:off x="1680" y="2877"/>
              <a:ext cx="2573" cy="594"/>
            </a:xfrm>
            <a:custGeom>
              <a:avLst/>
              <a:gdLst/>
              <a:ahLst/>
              <a:cxnLst/>
              <a:rect l="0" t="0" r="0" b="0"/>
              <a:pathLst>
                <a:path w="120000" h="120000" extrusionOk="0">
                  <a:moveTo>
                    <a:pt x="0" y="114343"/>
                  </a:moveTo>
                  <a:lnTo>
                    <a:pt x="932" y="117171"/>
                  </a:lnTo>
                  <a:lnTo>
                    <a:pt x="2238" y="115757"/>
                  </a:lnTo>
                  <a:lnTo>
                    <a:pt x="3497" y="115757"/>
                  </a:lnTo>
                  <a:lnTo>
                    <a:pt x="4477" y="112929"/>
                  </a:lnTo>
                  <a:lnTo>
                    <a:pt x="5783" y="112929"/>
                  </a:lnTo>
                  <a:lnTo>
                    <a:pt x="7042" y="114343"/>
                  </a:lnTo>
                  <a:lnTo>
                    <a:pt x="8348" y="112929"/>
                  </a:lnTo>
                  <a:lnTo>
                    <a:pt x="9327" y="114343"/>
                  </a:lnTo>
                  <a:lnTo>
                    <a:pt x="10586" y="118585"/>
                  </a:lnTo>
                  <a:lnTo>
                    <a:pt x="11892" y="117171"/>
                  </a:lnTo>
                  <a:lnTo>
                    <a:pt x="13151" y="118585"/>
                  </a:lnTo>
                  <a:lnTo>
                    <a:pt x="14131" y="120000"/>
                  </a:lnTo>
                  <a:lnTo>
                    <a:pt x="15437" y="112929"/>
                  </a:lnTo>
                  <a:lnTo>
                    <a:pt x="16696" y="111515"/>
                  </a:lnTo>
                  <a:lnTo>
                    <a:pt x="17675" y="111515"/>
                  </a:lnTo>
                  <a:lnTo>
                    <a:pt x="18981" y="110101"/>
                  </a:lnTo>
                  <a:lnTo>
                    <a:pt x="20240" y="110101"/>
                  </a:lnTo>
                  <a:lnTo>
                    <a:pt x="21546" y="108686"/>
                  </a:lnTo>
                  <a:lnTo>
                    <a:pt x="22526" y="108686"/>
                  </a:lnTo>
                  <a:lnTo>
                    <a:pt x="23785" y="107474"/>
                  </a:lnTo>
                  <a:lnTo>
                    <a:pt x="25091" y="107474"/>
                  </a:lnTo>
                  <a:lnTo>
                    <a:pt x="26350" y="106060"/>
                  </a:lnTo>
                  <a:lnTo>
                    <a:pt x="27329" y="104646"/>
                  </a:lnTo>
                  <a:lnTo>
                    <a:pt x="28635" y="104646"/>
                  </a:lnTo>
                  <a:lnTo>
                    <a:pt x="29895" y="103232"/>
                  </a:lnTo>
                  <a:lnTo>
                    <a:pt x="30874" y="103232"/>
                  </a:lnTo>
                  <a:lnTo>
                    <a:pt x="32180" y="101818"/>
                  </a:lnTo>
                  <a:lnTo>
                    <a:pt x="33439" y="100404"/>
                  </a:lnTo>
                  <a:lnTo>
                    <a:pt x="34745" y="100404"/>
                  </a:lnTo>
                  <a:lnTo>
                    <a:pt x="35678" y="98989"/>
                  </a:lnTo>
                  <a:lnTo>
                    <a:pt x="36984" y="97575"/>
                  </a:lnTo>
                  <a:lnTo>
                    <a:pt x="38289" y="96161"/>
                  </a:lnTo>
                  <a:lnTo>
                    <a:pt x="39549" y="96161"/>
                  </a:lnTo>
                  <a:lnTo>
                    <a:pt x="40528" y="94949"/>
                  </a:lnTo>
                  <a:lnTo>
                    <a:pt x="41834" y="93535"/>
                  </a:lnTo>
                  <a:lnTo>
                    <a:pt x="43093" y="92121"/>
                  </a:lnTo>
                  <a:lnTo>
                    <a:pt x="44399" y="90707"/>
                  </a:lnTo>
                  <a:lnTo>
                    <a:pt x="45332" y="90707"/>
                  </a:lnTo>
                  <a:lnTo>
                    <a:pt x="46638" y="89292"/>
                  </a:lnTo>
                  <a:lnTo>
                    <a:pt x="47944" y="87878"/>
                  </a:lnTo>
                  <a:lnTo>
                    <a:pt x="48876" y="86464"/>
                  </a:lnTo>
                  <a:lnTo>
                    <a:pt x="50182" y="85050"/>
                  </a:lnTo>
                  <a:lnTo>
                    <a:pt x="51441" y="83636"/>
                  </a:lnTo>
                  <a:lnTo>
                    <a:pt x="52747" y="83636"/>
                  </a:lnTo>
                  <a:lnTo>
                    <a:pt x="53727" y="82222"/>
                  </a:lnTo>
                  <a:lnTo>
                    <a:pt x="54986" y="81010"/>
                  </a:lnTo>
                  <a:lnTo>
                    <a:pt x="56292" y="79595"/>
                  </a:lnTo>
                  <a:lnTo>
                    <a:pt x="57598" y="78181"/>
                  </a:lnTo>
                  <a:lnTo>
                    <a:pt x="58530" y="76767"/>
                  </a:lnTo>
                  <a:lnTo>
                    <a:pt x="59836" y="75353"/>
                  </a:lnTo>
                  <a:lnTo>
                    <a:pt x="61095" y="73939"/>
                  </a:lnTo>
                  <a:lnTo>
                    <a:pt x="62075" y="72525"/>
                  </a:lnTo>
                  <a:lnTo>
                    <a:pt x="63381" y="72525"/>
                  </a:lnTo>
                  <a:lnTo>
                    <a:pt x="64640" y="71111"/>
                  </a:lnTo>
                  <a:lnTo>
                    <a:pt x="65946" y="69696"/>
                  </a:lnTo>
                  <a:lnTo>
                    <a:pt x="66925" y="68282"/>
                  </a:lnTo>
                  <a:lnTo>
                    <a:pt x="68184" y="67070"/>
                  </a:lnTo>
                  <a:lnTo>
                    <a:pt x="69490" y="65656"/>
                  </a:lnTo>
                  <a:lnTo>
                    <a:pt x="70750" y="64242"/>
                  </a:lnTo>
                  <a:lnTo>
                    <a:pt x="71729" y="62828"/>
                  </a:lnTo>
                  <a:lnTo>
                    <a:pt x="73035" y="61414"/>
                  </a:lnTo>
                  <a:lnTo>
                    <a:pt x="74294" y="60000"/>
                  </a:lnTo>
                  <a:lnTo>
                    <a:pt x="75273" y="58585"/>
                  </a:lnTo>
                  <a:lnTo>
                    <a:pt x="76579" y="57171"/>
                  </a:lnTo>
                  <a:lnTo>
                    <a:pt x="77839" y="55757"/>
                  </a:lnTo>
                  <a:lnTo>
                    <a:pt x="79144" y="54343"/>
                  </a:lnTo>
                  <a:lnTo>
                    <a:pt x="80124" y="53131"/>
                  </a:lnTo>
                  <a:lnTo>
                    <a:pt x="81383" y="51717"/>
                  </a:lnTo>
                  <a:lnTo>
                    <a:pt x="82689" y="48888"/>
                  </a:lnTo>
                  <a:lnTo>
                    <a:pt x="83948" y="47474"/>
                  </a:lnTo>
                  <a:lnTo>
                    <a:pt x="84928" y="46060"/>
                  </a:lnTo>
                  <a:lnTo>
                    <a:pt x="86233" y="44646"/>
                  </a:lnTo>
                  <a:lnTo>
                    <a:pt x="87493" y="43232"/>
                  </a:lnTo>
                  <a:lnTo>
                    <a:pt x="88799" y="41818"/>
                  </a:lnTo>
                  <a:lnTo>
                    <a:pt x="89778" y="40404"/>
                  </a:lnTo>
                  <a:lnTo>
                    <a:pt x="91037" y="39191"/>
                  </a:lnTo>
                  <a:lnTo>
                    <a:pt x="92343" y="37777"/>
                  </a:lnTo>
                  <a:lnTo>
                    <a:pt x="93276" y="36363"/>
                  </a:lnTo>
                  <a:lnTo>
                    <a:pt x="94582" y="34949"/>
                  </a:lnTo>
                  <a:lnTo>
                    <a:pt x="95888" y="32121"/>
                  </a:lnTo>
                  <a:lnTo>
                    <a:pt x="97147" y="30707"/>
                  </a:lnTo>
                  <a:lnTo>
                    <a:pt x="98126" y="29292"/>
                  </a:lnTo>
                  <a:lnTo>
                    <a:pt x="99432" y="27878"/>
                  </a:lnTo>
                  <a:lnTo>
                    <a:pt x="100691" y="26666"/>
                  </a:lnTo>
                  <a:lnTo>
                    <a:pt x="101997" y="25252"/>
                  </a:lnTo>
                  <a:lnTo>
                    <a:pt x="102930" y="23838"/>
                  </a:lnTo>
                  <a:lnTo>
                    <a:pt x="104236" y="22424"/>
                  </a:lnTo>
                  <a:lnTo>
                    <a:pt x="105542" y="19595"/>
                  </a:lnTo>
                  <a:lnTo>
                    <a:pt x="106474" y="18181"/>
                  </a:lnTo>
                  <a:lnTo>
                    <a:pt x="107780" y="16767"/>
                  </a:lnTo>
                  <a:lnTo>
                    <a:pt x="109040" y="15353"/>
                  </a:lnTo>
                  <a:lnTo>
                    <a:pt x="110345" y="13939"/>
                  </a:lnTo>
                  <a:lnTo>
                    <a:pt x="111325" y="12727"/>
                  </a:lnTo>
                  <a:lnTo>
                    <a:pt x="112584" y="9898"/>
                  </a:lnTo>
                  <a:lnTo>
                    <a:pt x="113890" y="8484"/>
                  </a:lnTo>
                  <a:lnTo>
                    <a:pt x="115196" y="7070"/>
                  </a:lnTo>
                  <a:lnTo>
                    <a:pt x="116129" y="5656"/>
                  </a:lnTo>
                  <a:lnTo>
                    <a:pt x="117434" y="4242"/>
                  </a:lnTo>
                  <a:lnTo>
                    <a:pt x="118694" y="1414"/>
                  </a:lnTo>
                  <a:lnTo>
                    <a:pt x="120000" y="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53" name="Shape 753"/>
            <p:cNvSpPr/>
            <p:nvPr/>
          </p:nvSpPr>
          <p:spPr>
            <a:xfrm>
              <a:off x="1555"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2000</a:t>
              </a:r>
              <a:endParaRPr sz="1350">
                <a:solidFill>
                  <a:schemeClr val="dk1"/>
                </a:solidFill>
                <a:latin typeface="Arial"/>
                <a:ea typeface="Arial"/>
                <a:cs typeface="Arial"/>
                <a:sym typeface="Arial"/>
              </a:endParaRPr>
            </a:p>
          </p:txBody>
        </p:sp>
        <p:sp>
          <p:nvSpPr>
            <p:cNvPr id="754" name="Shape 754"/>
            <p:cNvSpPr/>
            <p:nvPr/>
          </p:nvSpPr>
          <p:spPr>
            <a:xfrm>
              <a:off x="2066"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2020</a:t>
              </a:r>
              <a:endParaRPr sz="1350">
                <a:solidFill>
                  <a:schemeClr val="dk1"/>
                </a:solidFill>
                <a:latin typeface="Arial"/>
                <a:ea typeface="Arial"/>
                <a:cs typeface="Arial"/>
                <a:sym typeface="Arial"/>
              </a:endParaRPr>
            </a:p>
          </p:txBody>
        </p:sp>
        <p:sp>
          <p:nvSpPr>
            <p:cNvPr id="755" name="Shape 755"/>
            <p:cNvSpPr/>
            <p:nvPr/>
          </p:nvSpPr>
          <p:spPr>
            <a:xfrm>
              <a:off x="2583"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2040</a:t>
              </a:r>
              <a:endParaRPr sz="1350">
                <a:solidFill>
                  <a:schemeClr val="dk1"/>
                </a:solidFill>
                <a:latin typeface="Arial"/>
                <a:ea typeface="Arial"/>
                <a:cs typeface="Arial"/>
                <a:sym typeface="Arial"/>
              </a:endParaRPr>
            </a:p>
          </p:txBody>
        </p:sp>
        <p:sp>
          <p:nvSpPr>
            <p:cNvPr id="756" name="Shape 756"/>
            <p:cNvSpPr/>
            <p:nvPr/>
          </p:nvSpPr>
          <p:spPr>
            <a:xfrm>
              <a:off x="3094"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2060</a:t>
              </a:r>
              <a:endParaRPr sz="1350">
                <a:solidFill>
                  <a:schemeClr val="dk1"/>
                </a:solidFill>
                <a:latin typeface="Arial"/>
                <a:ea typeface="Arial"/>
                <a:cs typeface="Arial"/>
                <a:sym typeface="Arial"/>
              </a:endParaRPr>
            </a:p>
          </p:txBody>
        </p:sp>
        <p:sp>
          <p:nvSpPr>
            <p:cNvPr id="757" name="Shape 757"/>
            <p:cNvSpPr/>
            <p:nvPr/>
          </p:nvSpPr>
          <p:spPr>
            <a:xfrm>
              <a:off x="3611"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2080</a:t>
              </a:r>
              <a:endParaRPr sz="1350">
                <a:solidFill>
                  <a:schemeClr val="dk1"/>
                </a:solidFill>
                <a:latin typeface="Arial"/>
                <a:ea typeface="Arial"/>
                <a:cs typeface="Arial"/>
                <a:sym typeface="Arial"/>
              </a:endParaRPr>
            </a:p>
          </p:txBody>
        </p:sp>
        <p:sp>
          <p:nvSpPr>
            <p:cNvPr id="758" name="Shape 758"/>
            <p:cNvSpPr/>
            <p:nvPr/>
          </p:nvSpPr>
          <p:spPr>
            <a:xfrm>
              <a:off x="4129" y="3809"/>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2100</a:t>
              </a:r>
              <a:endParaRPr sz="1350">
                <a:solidFill>
                  <a:schemeClr val="dk1"/>
                </a:solidFill>
                <a:latin typeface="Arial"/>
                <a:ea typeface="Arial"/>
                <a:cs typeface="Arial"/>
                <a:sym typeface="Arial"/>
              </a:endParaRPr>
            </a:p>
          </p:txBody>
        </p:sp>
        <p:sp>
          <p:nvSpPr>
            <p:cNvPr id="759" name="Shape 759"/>
            <p:cNvSpPr/>
            <p:nvPr/>
          </p:nvSpPr>
          <p:spPr>
            <a:xfrm rot="-5400000">
              <a:off x="116" y="2133"/>
              <a:ext cx="2438"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Greenhouse Gas Emissions  (GtonsCO</a:t>
              </a:r>
              <a:r>
                <a:rPr lang="en-US" sz="1050" baseline="-25000">
                  <a:solidFill>
                    <a:srgbClr val="000000"/>
                  </a:solidFill>
                  <a:latin typeface="Arial"/>
                  <a:ea typeface="Arial"/>
                  <a:cs typeface="Arial"/>
                  <a:sym typeface="Arial"/>
                </a:rPr>
                <a:t>2</a:t>
              </a:r>
              <a:r>
                <a:rPr lang="en-US" sz="1050">
                  <a:solidFill>
                    <a:srgbClr val="000000"/>
                  </a:solidFill>
                  <a:latin typeface="Arial"/>
                  <a:ea typeface="Arial"/>
                  <a:cs typeface="Arial"/>
                  <a:sym typeface="Arial"/>
                </a:rPr>
                <a:t>e / year)</a:t>
              </a:r>
              <a:endParaRPr sz="1050">
                <a:solidFill>
                  <a:schemeClr val="dk1"/>
                </a:solidFill>
                <a:latin typeface="Arial"/>
                <a:ea typeface="Arial"/>
                <a:cs typeface="Arial"/>
                <a:sym typeface="Arial"/>
              </a:endParaRPr>
            </a:p>
          </p:txBody>
        </p:sp>
      </p:grpSp>
      <p:sp>
        <p:nvSpPr>
          <p:cNvPr id="760" name="Shape 760"/>
          <p:cNvSpPr txBox="1"/>
          <p:nvPr/>
        </p:nvSpPr>
        <p:spPr>
          <a:xfrm>
            <a:off x="2743200" y="1085851"/>
            <a:ext cx="36576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Times"/>
                <a:ea typeface="Times"/>
                <a:cs typeface="Times"/>
                <a:sym typeface="Times"/>
              </a:rPr>
              <a:t>Referencia</a:t>
            </a:r>
            <a:endParaRPr/>
          </a:p>
        </p:txBody>
      </p:sp>
      <p:pic>
        <p:nvPicPr>
          <p:cNvPr id="761" name="Shape 761" descr="CI_logos_transparent_300dpi-01.png"/>
          <p:cNvPicPr preferRelativeResize="0"/>
          <p:nvPr/>
        </p:nvPicPr>
        <p:blipFill rotWithShape="1">
          <a:blip r:embed="rId3">
            <a:alphaModFix/>
          </a:blip>
          <a:srcRect/>
          <a:stretch/>
        </p:blipFill>
        <p:spPr>
          <a:xfrm>
            <a:off x="1211496" y="5429251"/>
            <a:ext cx="1265981" cy="445251"/>
          </a:xfrm>
          <a:prstGeom prst="rect">
            <a:avLst/>
          </a:prstGeom>
          <a:noFill/>
          <a:ln>
            <a:noFill/>
          </a:ln>
        </p:spPr>
      </p:pic>
      <p:sp>
        <p:nvSpPr>
          <p:cNvPr id="762" name="Shape 762"/>
          <p:cNvSpPr txBox="1"/>
          <p:nvPr/>
        </p:nvSpPr>
        <p:spPr>
          <a:xfrm>
            <a:off x="6404555" y="3094758"/>
            <a:ext cx="116570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C4E8B"/>
                </a:solidFill>
                <a:latin typeface="Century Gothic"/>
                <a:ea typeface="Century Gothic"/>
                <a:cs typeface="Century Gothic"/>
                <a:sym typeface="Century Gothic"/>
              </a:rPr>
              <a:t>4.5°C</a:t>
            </a:r>
            <a:endParaRPr/>
          </a:p>
        </p:txBody>
      </p:sp>
      <p:sp>
        <p:nvSpPr>
          <p:cNvPr id="763" name="Shape 763"/>
          <p:cNvSpPr txBox="1"/>
          <p:nvPr/>
        </p:nvSpPr>
        <p:spPr>
          <a:xfrm>
            <a:off x="6233105" y="3494808"/>
            <a:ext cx="1143000"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rgbClr val="0C4E8B"/>
                </a:solidFill>
                <a:latin typeface="Century Gothic"/>
                <a:ea typeface="Century Gothic"/>
                <a:cs typeface="Century Gothic"/>
                <a:sym typeface="Century Gothic"/>
              </a:rPr>
              <a:t>en 2100</a:t>
            </a:r>
            <a:endParaRPr/>
          </a:p>
        </p:txBody>
      </p:sp>
      <p:sp>
        <p:nvSpPr>
          <p:cNvPr id="764" name="Shape 764"/>
          <p:cNvSpPr txBox="1"/>
          <p:nvPr/>
        </p:nvSpPr>
        <p:spPr>
          <a:xfrm>
            <a:off x="6268425" y="4309427"/>
            <a:ext cx="1943100" cy="1629900"/>
          </a:xfrm>
          <a:prstGeom prst="rect">
            <a:avLst/>
          </a:prstGeom>
          <a:noFill/>
          <a:ln>
            <a:noFill/>
          </a:ln>
        </p:spPr>
        <p:txBody>
          <a:bodyPr spcFirstLastPara="1" wrap="square" lIns="91425" tIns="45700" rIns="91425" bIns="45700" anchor="t" anchorCtr="0">
            <a:noAutofit/>
          </a:bodyPr>
          <a:lstStyle/>
          <a:p>
            <a:pPr marL="214312" marR="0" lvl="0" indent="-214312" algn="l" rtl="0">
              <a:spcBef>
                <a:spcPts val="0"/>
              </a:spcBef>
              <a:spcAft>
                <a:spcPts val="0"/>
              </a:spcAft>
              <a:buClr>
                <a:srgbClr val="800D00"/>
              </a:buClr>
              <a:buSzPts val="1715"/>
              <a:buFont typeface="Noto Sans Symbols"/>
              <a:buChar char="▪"/>
            </a:pPr>
            <a:r>
              <a:rPr lang="en-US" sz="1350" b="1">
                <a:solidFill>
                  <a:srgbClr val="800D00"/>
                </a:solidFill>
                <a:latin typeface="Times"/>
                <a:ea typeface="Times"/>
                <a:cs typeface="Times"/>
                <a:sym typeface="Times"/>
              </a:rPr>
              <a:t>Otros en Desarrollo</a:t>
            </a:r>
            <a:endParaRPr/>
          </a:p>
          <a:p>
            <a:pPr marL="214312" marR="0" lvl="0" indent="-214312" algn="l" rtl="0">
              <a:spcBef>
                <a:spcPts val="0"/>
              </a:spcBef>
              <a:spcAft>
                <a:spcPts val="0"/>
              </a:spcAft>
              <a:buClr>
                <a:srgbClr val="808080"/>
              </a:buClr>
              <a:buSzPts val="1715"/>
              <a:buFont typeface="Noto Sans Symbols"/>
              <a:buChar char="▪"/>
            </a:pPr>
            <a:r>
              <a:rPr lang="en-US" sz="1350" b="1">
                <a:solidFill>
                  <a:srgbClr val="808080"/>
                </a:solidFill>
                <a:latin typeface="Times"/>
                <a:ea typeface="Times"/>
                <a:cs typeface="Times"/>
                <a:sym typeface="Times"/>
              </a:rPr>
              <a:t>China</a:t>
            </a:r>
            <a:endParaRPr/>
          </a:p>
          <a:p>
            <a:pPr marL="214312" marR="0" lvl="0" indent="-214312" algn="l" rtl="0">
              <a:spcBef>
                <a:spcPts val="0"/>
              </a:spcBef>
              <a:spcAft>
                <a:spcPts val="0"/>
              </a:spcAft>
              <a:buClr>
                <a:srgbClr val="008000"/>
              </a:buClr>
              <a:buSzPts val="1715"/>
              <a:buFont typeface="Noto Sans Symbols"/>
              <a:buChar char="▪"/>
            </a:pPr>
            <a:r>
              <a:rPr lang="en-US" sz="1350" b="1">
                <a:solidFill>
                  <a:srgbClr val="008000"/>
                </a:solidFill>
                <a:latin typeface="Times"/>
                <a:ea typeface="Times"/>
                <a:cs typeface="Times"/>
                <a:sym typeface="Times"/>
              </a:rPr>
              <a:t>Otros Desarrollados</a:t>
            </a:r>
            <a:endParaRPr/>
          </a:p>
          <a:p>
            <a:pPr marL="214312" marR="0" lvl="0" indent="-214312" algn="l" rtl="0">
              <a:spcBef>
                <a:spcPts val="0"/>
              </a:spcBef>
              <a:spcAft>
                <a:spcPts val="0"/>
              </a:spcAft>
              <a:buClr>
                <a:srgbClr val="0432FF"/>
              </a:buClr>
              <a:buSzPts val="1715"/>
              <a:buFont typeface="Noto Sans Symbols"/>
              <a:buChar char="▪"/>
            </a:pPr>
            <a:r>
              <a:rPr lang="en-US" sz="1350" b="1">
                <a:solidFill>
                  <a:srgbClr val="0432FF"/>
                </a:solidFill>
                <a:latin typeface="Times"/>
                <a:ea typeface="Times"/>
                <a:cs typeface="Times"/>
                <a:sym typeface="Times"/>
              </a:rPr>
              <a:t>USA</a:t>
            </a:r>
            <a:endParaRPr/>
          </a:p>
          <a:p>
            <a:pPr marL="214312" marR="0" lvl="0" indent="-214312" algn="l" rtl="0">
              <a:spcBef>
                <a:spcPts val="0"/>
              </a:spcBef>
              <a:spcAft>
                <a:spcPts val="0"/>
              </a:spcAft>
              <a:buClr>
                <a:srgbClr val="FF2500"/>
              </a:buClr>
              <a:buSzPts val="1715"/>
              <a:buFont typeface="Noto Sans Symbols"/>
              <a:buChar char="▪"/>
            </a:pPr>
            <a:r>
              <a:rPr lang="en-US" sz="1350" b="1">
                <a:solidFill>
                  <a:srgbClr val="FF2500"/>
                </a:solidFill>
                <a:latin typeface="Times"/>
                <a:ea typeface="Times"/>
                <a:cs typeface="Times"/>
                <a:sym typeface="Times"/>
              </a:rPr>
              <a:t>UE</a:t>
            </a:r>
            <a:endParaRPr/>
          </a:p>
          <a:p>
            <a:pPr marL="214312" marR="0" lvl="0" indent="-214312" algn="l" rtl="0">
              <a:spcBef>
                <a:spcPts val="0"/>
              </a:spcBef>
              <a:spcAft>
                <a:spcPts val="0"/>
              </a:spcAft>
              <a:buClr>
                <a:schemeClr val="dk1"/>
              </a:buClr>
              <a:buSzPts val="1715"/>
              <a:buFont typeface="Noto Sans Symbols"/>
              <a:buChar char="▪"/>
            </a:pPr>
            <a:r>
              <a:rPr lang="en-US" sz="1350" b="1">
                <a:solidFill>
                  <a:schemeClr val="dk1"/>
                </a:solidFill>
                <a:latin typeface="Times"/>
                <a:ea typeface="Times"/>
                <a:cs typeface="Times"/>
                <a:sym typeface="Times"/>
              </a:rPr>
              <a:t>India</a:t>
            </a:r>
            <a:endParaRPr/>
          </a:p>
        </p:txBody>
      </p:sp>
      <p:sp>
        <p:nvSpPr>
          <p:cNvPr id="765" name="Shape 765"/>
          <p:cNvSpPr txBox="1"/>
          <p:nvPr/>
        </p:nvSpPr>
        <p:spPr>
          <a:xfrm rot="-5400000">
            <a:off x="-88725" y="3234750"/>
            <a:ext cx="5520900" cy="3885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Emisiones de Gases de efecto invernadero GEIs en GtCO2e/año</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Shape 771"/>
          <p:cNvSpPr txBox="1"/>
          <p:nvPr/>
        </p:nvSpPr>
        <p:spPr>
          <a:xfrm>
            <a:off x="2743200" y="1085851"/>
            <a:ext cx="36576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Times"/>
                <a:ea typeface="Times"/>
                <a:cs typeface="Times"/>
                <a:sym typeface="Times"/>
              </a:rPr>
              <a:t>NDCs actuales</a:t>
            </a:r>
            <a:endParaRPr/>
          </a:p>
        </p:txBody>
      </p:sp>
      <p:pic>
        <p:nvPicPr>
          <p:cNvPr id="772" name="Shape 772" descr="CI_logos_transparent_300dpi-01.png"/>
          <p:cNvPicPr preferRelativeResize="0"/>
          <p:nvPr/>
        </p:nvPicPr>
        <p:blipFill rotWithShape="1">
          <a:blip r:embed="rId3">
            <a:alphaModFix/>
          </a:blip>
          <a:srcRect/>
          <a:stretch/>
        </p:blipFill>
        <p:spPr>
          <a:xfrm>
            <a:off x="1211496" y="5441115"/>
            <a:ext cx="1265981" cy="445251"/>
          </a:xfrm>
          <a:prstGeom prst="rect">
            <a:avLst/>
          </a:prstGeom>
          <a:noFill/>
          <a:ln>
            <a:noFill/>
          </a:ln>
        </p:spPr>
      </p:pic>
      <p:grpSp>
        <p:nvGrpSpPr>
          <p:cNvPr id="773" name="Shape 773"/>
          <p:cNvGrpSpPr/>
          <p:nvPr/>
        </p:nvGrpSpPr>
        <p:grpSpPr>
          <a:xfrm>
            <a:off x="2616994" y="1550194"/>
            <a:ext cx="3910013" cy="4319588"/>
            <a:chOff x="1238" y="582"/>
            <a:chExt cx="3284" cy="3628"/>
          </a:xfrm>
        </p:grpSpPr>
        <p:sp>
          <p:nvSpPr>
            <p:cNvPr id="774" name="Shape 774"/>
            <p:cNvSpPr/>
            <p:nvPr/>
          </p:nvSpPr>
          <p:spPr>
            <a:xfrm>
              <a:off x="1238" y="582"/>
              <a:ext cx="3284" cy="362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75" name="Shape 775"/>
            <p:cNvSpPr/>
            <p:nvPr/>
          </p:nvSpPr>
          <p:spPr>
            <a:xfrm>
              <a:off x="2025" y="665"/>
              <a:ext cx="2100" cy="300"/>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Clr>
                  <a:schemeClr val="dk1"/>
                </a:buClr>
                <a:buSzPts val="1100"/>
                <a:buFont typeface="Arial"/>
                <a:buNone/>
              </a:pPr>
              <a:r>
                <a:rPr lang="en-US" sz="1350">
                  <a:solidFill>
                    <a:schemeClr val="dk1"/>
                  </a:solidFill>
                </a:rPr>
                <a:t>Emisiones equivalentes de CO2</a:t>
              </a:r>
              <a:endParaRPr sz="1350">
                <a:solidFill>
                  <a:schemeClr val="dk1"/>
                </a:solidFill>
                <a:latin typeface="Arial"/>
                <a:ea typeface="Arial"/>
                <a:cs typeface="Arial"/>
                <a:sym typeface="Arial"/>
              </a:endParaRPr>
            </a:p>
          </p:txBody>
        </p:sp>
        <p:sp>
          <p:nvSpPr>
            <p:cNvPr id="776" name="Shape 776"/>
            <p:cNvSpPr/>
            <p:nvPr/>
          </p:nvSpPr>
          <p:spPr>
            <a:xfrm>
              <a:off x="1680" y="913"/>
              <a:ext cx="2566" cy="3104"/>
            </a:xfrm>
            <a:prstGeom prst="rect">
              <a:avLst/>
            </a:prstGeom>
            <a:solidFill>
              <a:srgbClr val="FFFFFF"/>
            </a:solidFill>
            <a:ln w="9525" cap="flat" cmpd="sng">
              <a:solidFill>
                <a:srgbClr val="FFFFFF"/>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77" name="Shape 777"/>
            <p:cNvSpPr/>
            <p:nvPr/>
          </p:nvSpPr>
          <p:spPr>
            <a:xfrm>
              <a:off x="1680" y="913"/>
              <a:ext cx="2573" cy="3111"/>
            </a:xfrm>
            <a:prstGeom prst="rect">
              <a:avLst/>
            </a:prstGeom>
            <a:noFill/>
            <a:ln w="22225" cap="flat" cmpd="sng">
              <a:solidFill>
                <a:srgbClr val="000000"/>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cxnSp>
          <p:nvCxnSpPr>
            <p:cNvPr id="778" name="Shape 778"/>
            <p:cNvCxnSpPr/>
            <p:nvPr/>
          </p:nvCxnSpPr>
          <p:spPr>
            <a:xfrm>
              <a:off x="1680" y="1430"/>
              <a:ext cx="2573" cy="0"/>
            </a:xfrm>
            <a:prstGeom prst="straightConnector1">
              <a:avLst/>
            </a:prstGeom>
            <a:noFill/>
            <a:ln w="9525" cap="flat" cmpd="sng">
              <a:solidFill>
                <a:srgbClr val="C0C0C0"/>
              </a:solidFill>
              <a:prstDash val="solid"/>
              <a:round/>
              <a:headEnd type="none" w="med" len="med"/>
              <a:tailEnd type="none" w="med" len="med"/>
            </a:ln>
          </p:spPr>
        </p:cxnSp>
        <p:cxnSp>
          <p:nvCxnSpPr>
            <p:cNvPr id="779" name="Shape 779"/>
            <p:cNvCxnSpPr/>
            <p:nvPr/>
          </p:nvCxnSpPr>
          <p:spPr>
            <a:xfrm>
              <a:off x="1680" y="1948"/>
              <a:ext cx="2573" cy="0"/>
            </a:xfrm>
            <a:prstGeom prst="straightConnector1">
              <a:avLst/>
            </a:prstGeom>
            <a:noFill/>
            <a:ln w="9525" cap="flat" cmpd="sng">
              <a:solidFill>
                <a:srgbClr val="C0C0C0"/>
              </a:solidFill>
              <a:prstDash val="solid"/>
              <a:round/>
              <a:headEnd type="none" w="med" len="med"/>
              <a:tailEnd type="none" w="med" len="med"/>
            </a:ln>
          </p:spPr>
        </p:cxnSp>
        <p:cxnSp>
          <p:nvCxnSpPr>
            <p:cNvPr id="780" name="Shape 780"/>
            <p:cNvCxnSpPr/>
            <p:nvPr/>
          </p:nvCxnSpPr>
          <p:spPr>
            <a:xfrm>
              <a:off x="1680" y="2465"/>
              <a:ext cx="2573" cy="0"/>
            </a:xfrm>
            <a:prstGeom prst="straightConnector1">
              <a:avLst/>
            </a:prstGeom>
            <a:noFill/>
            <a:ln w="9525" cap="flat" cmpd="sng">
              <a:solidFill>
                <a:srgbClr val="C0C0C0"/>
              </a:solidFill>
              <a:prstDash val="solid"/>
              <a:round/>
              <a:headEnd type="none" w="med" len="med"/>
              <a:tailEnd type="none" w="med" len="med"/>
            </a:ln>
          </p:spPr>
        </p:cxnSp>
        <p:cxnSp>
          <p:nvCxnSpPr>
            <p:cNvPr id="781" name="Shape 781"/>
            <p:cNvCxnSpPr/>
            <p:nvPr/>
          </p:nvCxnSpPr>
          <p:spPr>
            <a:xfrm>
              <a:off x="1680" y="2982"/>
              <a:ext cx="2573" cy="0"/>
            </a:xfrm>
            <a:prstGeom prst="straightConnector1">
              <a:avLst/>
            </a:prstGeom>
            <a:noFill/>
            <a:ln w="9525" cap="flat" cmpd="sng">
              <a:solidFill>
                <a:srgbClr val="C0C0C0"/>
              </a:solidFill>
              <a:prstDash val="solid"/>
              <a:round/>
              <a:headEnd type="none" w="med" len="med"/>
              <a:tailEnd type="none" w="med" len="med"/>
            </a:ln>
          </p:spPr>
        </p:cxnSp>
        <p:cxnSp>
          <p:nvCxnSpPr>
            <p:cNvPr id="782" name="Shape 782"/>
            <p:cNvCxnSpPr/>
            <p:nvPr/>
          </p:nvCxnSpPr>
          <p:spPr>
            <a:xfrm>
              <a:off x="1680" y="3500"/>
              <a:ext cx="2573" cy="0"/>
            </a:xfrm>
            <a:prstGeom prst="straightConnector1">
              <a:avLst/>
            </a:prstGeom>
            <a:noFill/>
            <a:ln w="9525" cap="flat" cmpd="sng">
              <a:solidFill>
                <a:srgbClr val="C0C0C0"/>
              </a:solidFill>
              <a:prstDash val="solid"/>
              <a:round/>
              <a:headEnd type="none" w="med" len="med"/>
              <a:tailEnd type="none" w="med" len="med"/>
            </a:ln>
          </p:spPr>
        </p:cxnSp>
        <p:sp>
          <p:nvSpPr>
            <p:cNvPr id="783" name="Shape 783"/>
            <p:cNvSpPr/>
            <p:nvPr/>
          </p:nvSpPr>
          <p:spPr>
            <a:xfrm>
              <a:off x="1459" y="913"/>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60</a:t>
              </a:r>
              <a:endParaRPr sz="1350">
                <a:solidFill>
                  <a:schemeClr val="dk1"/>
                </a:solidFill>
                <a:latin typeface="Arial"/>
                <a:ea typeface="Arial"/>
                <a:cs typeface="Arial"/>
                <a:sym typeface="Arial"/>
              </a:endParaRPr>
            </a:p>
          </p:txBody>
        </p:sp>
        <p:sp>
          <p:nvSpPr>
            <p:cNvPr id="784" name="Shape 784"/>
            <p:cNvSpPr/>
            <p:nvPr/>
          </p:nvSpPr>
          <p:spPr>
            <a:xfrm>
              <a:off x="1459" y="1410"/>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50</a:t>
              </a:r>
              <a:endParaRPr sz="1350">
                <a:solidFill>
                  <a:schemeClr val="dk1"/>
                </a:solidFill>
                <a:latin typeface="Arial"/>
                <a:ea typeface="Arial"/>
                <a:cs typeface="Arial"/>
                <a:sym typeface="Arial"/>
              </a:endParaRPr>
            </a:p>
          </p:txBody>
        </p:sp>
        <p:sp>
          <p:nvSpPr>
            <p:cNvPr id="785" name="Shape 785"/>
            <p:cNvSpPr/>
            <p:nvPr/>
          </p:nvSpPr>
          <p:spPr>
            <a:xfrm>
              <a:off x="1459" y="1906"/>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40</a:t>
              </a:r>
              <a:endParaRPr sz="1350">
                <a:solidFill>
                  <a:schemeClr val="dk1"/>
                </a:solidFill>
                <a:latin typeface="Arial"/>
                <a:ea typeface="Arial"/>
                <a:cs typeface="Arial"/>
                <a:sym typeface="Arial"/>
              </a:endParaRPr>
            </a:p>
          </p:txBody>
        </p:sp>
        <p:sp>
          <p:nvSpPr>
            <p:cNvPr id="786" name="Shape 786"/>
            <p:cNvSpPr/>
            <p:nvPr/>
          </p:nvSpPr>
          <p:spPr>
            <a:xfrm>
              <a:off x="1459" y="2403"/>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30</a:t>
              </a:r>
              <a:endParaRPr sz="1350">
                <a:solidFill>
                  <a:schemeClr val="dk1"/>
                </a:solidFill>
                <a:latin typeface="Arial"/>
                <a:ea typeface="Arial"/>
                <a:cs typeface="Arial"/>
                <a:sym typeface="Arial"/>
              </a:endParaRPr>
            </a:p>
          </p:txBody>
        </p:sp>
        <p:sp>
          <p:nvSpPr>
            <p:cNvPr id="787" name="Shape 787"/>
            <p:cNvSpPr/>
            <p:nvPr/>
          </p:nvSpPr>
          <p:spPr>
            <a:xfrm>
              <a:off x="1459" y="2900"/>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a:t>
              </a:r>
              <a:endParaRPr sz="1350">
                <a:solidFill>
                  <a:schemeClr val="dk1"/>
                </a:solidFill>
                <a:latin typeface="Arial"/>
                <a:ea typeface="Arial"/>
                <a:cs typeface="Arial"/>
                <a:sym typeface="Arial"/>
              </a:endParaRPr>
            </a:p>
          </p:txBody>
        </p:sp>
        <p:sp>
          <p:nvSpPr>
            <p:cNvPr id="788" name="Shape 788"/>
            <p:cNvSpPr/>
            <p:nvPr/>
          </p:nvSpPr>
          <p:spPr>
            <a:xfrm>
              <a:off x="1459" y="3396"/>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10</a:t>
              </a:r>
              <a:endParaRPr sz="1350">
                <a:solidFill>
                  <a:schemeClr val="dk1"/>
                </a:solidFill>
                <a:latin typeface="Arial"/>
                <a:ea typeface="Arial"/>
                <a:cs typeface="Arial"/>
                <a:sym typeface="Arial"/>
              </a:endParaRPr>
            </a:p>
          </p:txBody>
        </p:sp>
        <p:sp>
          <p:nvSpPr>
            <p:cNvPr id="789" name="Shape 789"/>
            <p:cNvSpPr/>
            <p:nvPr/>
          </p:nvSpPr>
          <p:spPr>
            <a:xfrm>
              <a:off x="1521" y="3900"/>
              <a:ext cx="6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0</a:t>
              </a:r>
              <a:endParaRPr sz="1350">
                <a:solidFill>
                  <a:schemeClr val="dk1"/>
                </a:solidFill>
                <a:latin typeface="Arial"/>
                <a:ea typeface="Arial"/>
                <a:cs typeface="Arial"/>
                <a:sym typeface="Arial"/>
              </a:endParaRPr>
            </a:p>
          </p:txBody>
        </p:sp>
        <p:sp>
          <p:nvSpPr>
            <p:cNvPr id="790" name="Shape 790"/>
            <p:cNvSpPr/>
            <p:nvPr/>
          </p:nvSpPr>
          <p:spPr>
            <a:xfrm>
              <a:off x="1680" y="1644"/>
              <a:ext cx="2573" cy="1690"/>
            </a:xfrm>
            <a:custGeom>
              <a:avLst/>
              <a:gdLst/>
              <a:ahLst/>
              <a:cxnLst/>
              <a:rect l="0" t="0" r="0" b="0"/>
              <a:pathLst>
                <a:path w="120000" h="120000" extrusionOk="0">
                  <a:moveTo>
                    <a:pt x="0" y="120000"/>
                  </a:moveTo>
                  <a:lnTo>
                    <a:pt x="932" y="117088"/>
                  </a:lnTo>
                  <a:lnTo>
                    <a:pt x="2238" y="115597"/>
                  </a:lnTo>
                  <a:lnTo>
                    <a:pt x="3497" y="115100"/>
                  </a:lnTo>
                  <a:lnTo>
                    <a:pt x="4477" y="112686"/>
                  </a:lnTo>
                  <a:lnTo>
                    <a:pt x="5783" y="111195"/>
                  </a:lnTo>
                  <a:lnTo>
                    <a:pt x="7042" y="108781"/>
                  </a:lnTo>
                  <a:lnTo>
                    <a:pt x="8348" y="107289"/>
                  </a:lnTo>
                  <a:lnTo>
                    <a:pt x="9327" y="107786"/>
                  </a:lnTo>
                  <a:lnTo>
                    <a:pt x="10586" y="106792"/>
                  </a:lnTo>
                  <a:lnTo>
                    <a:pt x="11892" y="105798"/>
                  </a:lnTo>
                  <a:lnTo>
                    <a:pt x="13151" y="104307"/>
                  </a:lnTo>
                  <a:lnTo>
                    <a:pt x="14131" y="103384"/>
                  </a:lnTo>
                  <a:lnTo>
                    <a:pt x="15437" y="103384"/>
                  </a:lnTo>
                  <a:lnTo>
                    <a:pt x="16696" y="103384"/>
                  </a:lnTo>
                  <a:lnTo>
                    <a:pt x="17675" y="101396"/>
                  </a:lnTo>
                  <a:lnTo>
                    <a:pt x="18981" y="100402"/>
                  </a:lnTo>
                  <a:lnTo>
                    <a:pt x="20240" y="99905"/>
                  </a:lnTo>
                  <a:lnTo>
                    <a:pt x="21546" y="99905"/>
                  </a:lnTo>
                  <a:lnTo>
                    <a:pt x="22526" y="99905"/>
                  </a:lnTo>
                  <a:lnTo>
                    <a:pt x="23785" y="99408"/>
                  </a:lnTo>
                  <a:lnTo>
                    <a:pt x="25091" y="99408"/>
                  </a:lnTo>
                  <a:lnTo>
                    <a:pt x="26350" y="98982"/>
                  </a:lnTo>
                  <a:lnTo>
                    <a:pt x="27329" y="98485"/>
                  </a:lnTo>
                  <a:lnTo>
                    <a:pt x="28635" y="98485"/>
                  </a:lnTo>
                  <a:lnTo>
                    <a:pt x="29895" y="97988"/>
                  </a:lnTo>
                  <a:lnTo>
                    <a:pt x="30874" y="97491"/>
                  </a:lnTo>
                  <a:lnTo>
                    <a:pt x="32180" y="96994"/>
                  </a:lnTo>
                  <a:lnTo>
                    <a:pt x="33439" y="96497"/>
                  </a:lnTo>
                  <a:lnTo>
                    <a:pt x="34745" y="96000"/>
                  </a:lnTo>
                  <a:lnTo>
                    <a:pt x="35678" y="95502"/>
                  </a:lnTo>
                  <a:lnTo>
                    <a:pt x="36984" y="94579"/>
                  </a:lnTo>
                  <a:lnTo>
                    <a:pt x="38289" y="93585"/>
                  </a:lnTo>
                  <a:lnTo>
                    <a:pt x="39549" y="92591"/>
                  </a:lnTo>
                  <a:lnTo>
                    <a:pt x="40528" y="91100"/>
                  </a:lnTo>
                  <a:lnTo>
                    <a:pt x="41834" y="90106"/>
                  </a:lnTo>
                  <a:lnTo>
                    <a:pt x="43093" y="89183"/>
                  </a:lnTo>
                  <a:lnTo>
                    <a:pt x="44399" y="88189"/>
                  </a:lnTo>
                  <a:lnTo>
                    <a:pt x="45332" y="86698"/>
                  </a:lnTo>
                  <a:lnTo>
                    <a:pt x="46638" y="85704"/>
                  </a:lnTo>
                  <a:lnTo>
                    <a:pt x="47944" y="84781"/>
                  </a:lnTo>
                  <a:lnTo>
                    <a:pt x="48876" y="83289"/>
                  </a:lnTo>
                  <a:lnTo>
                    <a:pt x="50182" y="82295"/>
                  </a:lnTo>
                  <a:lnTo>
                    <a:pt x="51441" y="80804"/>
                  </a:lnTo>
                  <a:lnTo>
                    <a:pt x="52747" y="79881"/>
                  </a:lnTo>
                  <a:lnTo>
                    <a:pt x="53727" y="78390"/>
                  </a:lnTo>
                  <a:lnTo>
                    <a:pt x="54986" y="77396"/>
                  </a:lnTo>
                  <a:lnTo>
                    <a:pt x="56292" y="75905"/>
                  </a:lnTo>
                  <a:lnTo>
                    <a:pt x="57598" y="74485"/>
                  </a:lnTo>
                  <a:lnTo>
                    <a:pt x="58530" y="73491"/>
                  </a:lnTo>
                  <a:lnTo>
                    <a:pt x="59836" y="72000"/>
                  </a:lnTo>
                  <a:lnTo>
                    <a:pt x="61095" y="70579"/>
                  </a:lnTo>
                  <a:lnTo>
                    <a:pt x="62075" y="69585"/>
                  </a:lnTo>
                  <a:lnTo>
                    <a:pt x="63381" y="68094"/>
                  </a:lnTo>
                  <a:lnTo>
                    <a:pt x="64640" y="66603"/>
                  </a:lnTo>
                  <a:lnTo>
                    <a:pt x="65946" y="65183"/>
                  </a:lnTo>
                  <a:lnTo>
                    <a:pt x="66925" y="63692"/>
                  </a:lnTo>
                  <a:lnTo>
                    <a:pt x="68184" y="62201"/>
                  </a:lnTo>
                  <a:lnTo>
                    <a:pt x="69490" y="60781"/>
                  </a:lnTo>
                  <a:lnTo>
                    <a:pt x="70750" y="59786"/>
                  </a:lnTo>
                  <a:lnTo>
                    <a:pt x="71729" y="58295"/>
                  </a:lnTo>
                  <a:lnTo>
                    <a:pt x="73035" y="56804"/>
                  </a:lnTo>
                  <a:lnTo>
                    <a:pt x="74294" y="55384"/>
                  </a:lnTo>
                  <a:lnTo>
                    <a:pt x="75273" y="53893"/>
                  </a:lnTo>
                  <a:lnTo>
                    <a:pt x="76579" y="52402"/>
                  </a:lnTo>
                  <a:lnTo>
                    <a:pt x="77839" y="50982"/>
                  </a:lnTo>
                  <a:lnTo>
                    <a:pt x="79144" y="49491"/>
                  </a:lnTo>
                  <a:lnTo>
                    <a:pt x="80124" y="48000"/>
                  </a:lnTo>
                  <a:lnTo>
                    <a:pt x="81383" y="46579"/>
                  </a:lnTo>
                  <a:lnTo>
                    <a:pt x="82689" y="45088"/>
                  </a:lnTo>
                  <a:lnTo>
                    <a:pt x="83948" y="43597"/>
                  </a:lnTo>
                  <a:lnTo>
                    <a:pt x="84928" y="42106"/>
                  </a:lnTo>
                  <a:lnTo>
                    <a:pt x="86233" y="41183"/>
                  </a:lnTo>
                  <a:lnTo>
                    <a:pt x="87493" y="39692"/>
                  </a:lnTo>
                  <a:lnTo>
                    <a:pt x="88799" y="38201"/>
                  </a:lnTo>
                  <a:lnTo>
                    <a:pt x="89778" y="36781"/>
                  </a:lnTo>
                  <a:lnTo>
                    <a:pt x="91037" y="35289"/>
                  </a:lnTo>
                  <a:lnTo>
                    <a:pt x="92343" y="33798"/>
                  </a:lnTo>
                  <a:lnTo>
                    <a:pt x="93276" y="32307"/>
                  </a:lnTo>
                  <a:lnTo>
                    <a:pt x="94582" y="30887"/>
                  </a:lnTo>
                  <a:lnTo>
                    <a:pt x="95888" y="29396"/>
                  </a:lnTo>
                  <a:lnTo>
                    <a:pt x="97147" y="27905"/>
                  </a:lnTo>
                  <a:lnTo>
                    <a:pt x="98126" y="26485"/>
                  </a:lnTo>
                  <a:lnTo>
                    <a:pt x="99432" y="24994"/>
                  </a:lnTo>
                  <a:lnTo>
                    <a:pt x="100691" y="23502"/>
                  </a:lnTo>
                  <a:lnTo>
                    <a:pt x="101997" y="22082"/>
                  </a:lnTo>
                  <a:lnTo>
                    <a:pt x="102930" y="20591"/>
                  </a:lnTo>
                  <a:lnTo>
                    <a:pt x="104236" y="19100"/>
                  </a:lnTo>
                  <a:lnTo>
                    <a:pt x="105542" y="17680"/>
                  </a:lnTo>
                  <a:lnTo>
                    <a:pt x="106474" y="16189"/>
                  </a:lnTo>
                  <a:lnTo>
                    <a:pt x="107780" y="14698"/>
                  </a:lnTo>
                  <a:lnTo>
                    <a:pt x="109040" y="13207"/>
                  </a:lnTo>
                  <a:lnTo>
                    <a:pt x="110345" y="11786"/>
                  </a:lnTo>
                  <a:lnTo>
                    <a:pt x="111325" y="10295"/>
                  </a:lnTo>
                  <a:lnTo>
                    <a:pt x="112584" y="8804"/>
                  </a:lnTo>
                  <a:lnTo>
                    <a:pt x="113890" y="7384"/>
                  </a:lnTo>
                  <a:lnTo>
                    <a:pt x="115196" y="5893"/>
                  </a:lnTo>
                  <a:lnTo>
                    <a:pt x="116129" y="4402"/>
                  </a:lnTo>
                  <a:lnTo>
                    <a:pt x="117434" y="2982"/>
                  </a:lnTo>
                  <a:lnTo>
                    <a:pt x="118694" y="1491"/>
                  </a:lnTo>
                  <a:lnTo>
                    <a:pt x="120000" y="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91" name="Shape 791"/>
            <p:cNvSpPr/>
            <p:nvPr/>
          </p:nvSpPr>
          <p:spPr>
            <a:xfrm>
              <a:off x="1680" y="1651"/>
              <a:ext cx="2573" cy="1690"/>
            </a:xfrm>
            <a:custGeom>
              <a:avLst/>
              <a:gdLst/>
              <a:ahLst/>
              <a:cxnLst/>
              <a:rect l="0" t="0" r="0" b="0"/>
              <a:pathLst>
                <a:path w="120000" h="120000" extrusionOk="0">
                  <a:moveTo>
                    <a:pt x="0" y="120000"/>
                  </a:moveTo>
                  <a:lnTo>
                    <a:pt x="932" y="117088"/>
                  </a:lnTo>
                  <a:lnTo>
                    <a:pt x="2238" y="115597"/>
                  </a:lnTo>
                  <a:lnTo>
                    <a:pt x="3497" y="115100"/>
                  </a:lnTo>
                  <a:lnTo>
                    <a:pt x="4477" y="112686"/>
                  </a:lnTo>
                  <a:lnTo>
                    <a:pt x="5783" y="111195"/>
                  </a:lnTo>
                  <a:lnTo>
                    <a:pt x="7042" y="108710"/>
                  </a:lnTo>
                  <a:lnTo>
                    <a:pt x="8348" y="107289"/>
                  </a:lnTo>
                  <a:lnTo>
                    <a:pt x="9327" y="107786"/>
                  </a:lnTo>
                  <a:lnTo>
                    <a:pt x="10586" y="106792"/>
                  </a:lnTo>
                  <a:lnTo>
                    <a:pt x="11892" y="105798"/>
                  </a:lnTo>
                  <a:lnTo>
                    <a:pt x="13151" y="104307"/>
                  </a:lnTo>
                  <a:lnTo>
                    <a:pt x="14131" y="103384"/>
                  </a:lnTo>
                  <a:lnTo>
                    <a:pt x="15437" y="103384"/>
                  </a:lnTo>
                  <a:lnTo>
                    <a:pt x="16696" y="103384"/>
                  </a:lnTo>
                  <a:lnTo>
                    <a:pt x="17675" y="101396"/>
                  </a:lnTo>
                  <a:lnTo>
                    <a:pt x="18981" y="100402"/>
                  </a:lnTo>
                  <a:lnTo>
                    <a:pt x="20240" y="99905"/>
                  </a:lnTo>
                  <a:lnTo>
                    <a:pt x="21546" y="99905"/>
                  </a:lnTo>
                  <a:lnTo>
                    <a:pt x="22526" y="99905"/>
                  </a:lnTo>
                  <a:lnTo>
                    <a:pt x="23785" y="99408"/>
                  </a:lnTo>
                  <a:lnTo>
                    <a:pt x="25091" y="99408"/>
                  </a:lnTo>
                  <a:lnTo>
                    <a:pt x="26350" y="98911"/>
                  </a:lnTo>
                  <a:lnTo>
                    <a:pt x="27329" y="98485"/>
                  </a:lnTo>
                  <a:lnTo>
                    <a:pt x="28635" y="98485"/>
                  </a:lnTo>
                  <a:lnTo>
                    <a:pt x="29895" y="97988"/>
                  </a:lnTo>
                  <a:lnTo>
                    <a:pt x="30874" y="97491"/>
                  </a:lnTo>
                  <a:lnTo>
                    <a:pt x="32180" y="96994"/>
                  </a:lnTo>
                  <a:lnTo>
                    <a:pt x="33439" y="96497"/>
                  </a:lnTo>
                  <a:lnTo>
                    <a:pt x="34745" y="96000"/>
                  </a:lnTo>
                  <a:lnTo>
                    <a:pt x="35678" y="95502"/>
                  </a:lnTo>
                  <a:lnTo>
                    <a:pt x="36984" y="94508"/>
                  </a:lnTo>
                  <a:lnTo>
                    <a:pt x="38289" y="93585"/>
                  </a:lnTo>
                  <a:lnTo>
                    <a:pt x="39549" y="92591"/>
                  </a:lnTo>
                  <a:lnTo>
                    <a:pt x="40528" y="91100"/>
                  </a:lnTo>
                  <a:lnTo>
                    <a:pt x="41834" y="90106"/>
                  </a:lnTo>
                  <a:lnTo>
                    <a:pt x="43093" y="89183"/>
                  </a:lnTo>
                  <a:lnTo>
                    <a:pt x="44399" y="88189"/>
                  </a:lnTo>
                  <a:lnTo>
                    <a:pt x="45332" y="86698"/>
                  </a:lnTo>
                  <a:lnTo>
                    <a:pt x="46638" y="85704"/>
                  </a:lnTo>
                  <a:lnTo>
                    <a:pt x="47944" y="84710"/>
                  </a:lnTo>
                  <a:lnTo>
                    <a:pt x="48876" y="83289"/>
                  </a:lnTo>
                  <a:lnTo>
                    <a:pt x="50182" y="82295"/>
                  </a:lnTo>
                  <a:lnTo>
                    <a:pt x="51441" y="80804"/>
                  </a:lnTo>
                  <a:lnTo>
                    <a:pt x="52747" y="79810"/>
                  </a:lnTo>
                  <a:lnTo>
                    <a:pt x="53727" y="78390"/>
                  </a:lnTo>
                  <a:lnTo>
                    <a:pt x="54986" y="77396"/>
                  </a:lnTo>
                  <a:lnTo>
                    <a:pt x="56292" y="75905"/>
                  </a:lnTo>
                  <a:lnTo>
                    <a:pt x="57598" y="74485"/>
                  </a:lnTo>
                  <a:lnTo>
                    <a:pt x="58530" y="73491"/>
                  </a:lnTo>
                  <a:lnTo>
                    <a:pt x="59836" y="72000"/>
                  </a:lnTo>
                  <a:lnTo>
                    <a:pt x="61095" y="70508"/>
                  </a:lnTo>
                  <a:lnTo>
                    <a:pt x="62075" y="69585"/>
                  </a:lnTo>
                  <a:lnTo>
                    <a:pt x="63381" y="68094"/>
                  </a:lnTo>
                  <a:lnTo>
                    <a:pt x="64640" y="66603"/>
                  </a:lnTo>
                  <a:lnTo>
                    <a:pt x="65946" y="65183"/>
                  </a:lnTo>
                  <a:lnTo>
                    <a:pt x="66925" y="63692"/>
                  </a:lnTo>
                  <a:lnTo>
                    <a:pt x="68184" y="62201"/>
                  </a:lnTo>
                  <a:lnTo>
                    <a:pt x="69490" y="60710"/>
                  </a:lnTo>
                  <a:lnTo>
                    <a:pt x="70750" y="59786"/>
                  </a:lnTo>
                  <a:lnTo>
                    <a:pt x="71729" y="58295"/>
                  </a:lnTo>
                  <a:lnTo>
                    <a:pt x="73035" y="56804"/>
                  </a:lnTo>
                  <a:lnTo>
                    <a:pt x="74294" y="55384"/>
                  </a:lnTo>
                  <a:lnTo>
                    <a:pt x="75273" y="53893"/>
                  </a:lnTo>
                  <a:lnTo>
                    <a:pt x="76579" y="52402"/>
                  </a:lnTo>
                  <a:lnTo>
                    <a:pt x="77839" y="50982"/>
                  </a:lnTo>
                  <a:lnTo>
                    <a:pt x="79144" y="49491"/>
                  </a:lnTo>
                  <a:lnTo>
                    <a:pt x="80124" y="48000"/>
                  </a:lnTo>
                  <a:lnTo>
                    <a:pt x="81383" y="46508"/>
                  </a:lnTo>
                  <a:lnTo>
                    <a:pt x="82689" y="45088"/>
                  </a:lnTo>
                  <a:lnTo>
                    <a:pt x="83948" y="43597"/>
                  </a:lnTo>
                  <a:lnTo>
                    <a:pt x="84928" y="42106"/>
                  </a:lnTo>
                  <a:lnTo>
                    <a:pt x="86233" y="41183"/>
                  </a:lnTo>
                  <a:lnTo>
                    <a:pt x="87493" y="39692"/>
                  </a:lnTo>
                  <a:lnTo>
                    <a:pt x="88799" y="38201"/>
                  </a:lnTo>
                  <a:lnTo>
                    <a:pt x="89778" y="36710"/>
                  </a:lnTo>
                  <a:lnTo>
                    <a:pt x="91037" y="35289"/>
                  </a:lnTo>
                  <a:lnTo>
                    <a:pt x="92343" y="33798"/>
                  </a:lnTo>
                  <a:lnTo>
                    <a:pt x="93276" y="32307"/>
                  </a:lnTo>
                  <a:lnTo>
                    <a:pt x="94582" y="30887"/>
                  </a:lnTo>
                  <a:lnTo>
                    <a:pt x="95888" y="29396"/>
                  </a:lnTo>
                  <a:lnTo>
                    <a:pt x="97147" y="27905"/>
                  </a:lnTo>
                  <a:lnTo>
                    <a:pt x="98126" y="26485"/>
                  </a:lnTo>
                  <a:lnTo>
                    <a:pt x="99432" y="24994"/>
                  </a:lnTo>
                  <a:lnTo>
                    <a:pt x="100691" y="23502"/>
                  </a:lnTo>
                  <a:lnTo>
                    <a:pt x="101997" y="22082"/>
                  </a:lnTo>
                  <a:lnTo>
                    <a:pt x="102930" y="20591"/>
                  </a:lnTo>
                  <a:lnTo>
                    <a:pt x="104236" y="19100"/>
                  </a:lnTo>
                  <a:lnTo>
                    <a:pt x="105542" y="17609"/>
                  </a:lnTo>
                  <a:lnTo>
                    <a:pt x="106474" y="16189"/>
                  </a:lnTo>
                  <a:lnTo>
                    <a:pt x="107780" y="14698"/>
                  </a:lnTo>
                  <a:lnTo>
                    <a:pt x="109040" y="13207"/>
                  </a:lnTo>
                  <a:lnTo>
                    <a:pt x="110345" y="11786"/>
                  </a:lnTo>
                  <a:lnTo>
                    <a:pt x="111325" y="10295"/>
                  </a:lnTo>
                  <a:lnTo>
                    <a:pt x="112584" y="8804"/>
                  </a:lnTo>
                  <a:lnTo>
                    <a:pt x="113890" y="7384"/>
                  </a:lnTo>
                  <a:lnTo>
                    <a:pt x="115196" y="5893"/>
                  </a:lnTo>
                  <a:lnTo>
                    <a:pt x="116129" y="4402"/>
                  </a:lnTo>
                  <a:lnTo>
                    <a:pt x="117434" y="2982"/>
                  </a:lnTo>
                  <a:lnTo>
                    <a:pt x="118694" y="1491"/>
                  </a:lnTo>
                  <a:lnTo>
                    <a:pt x="120000" y="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92" name="Shape 792"/>
            <p:cNvSpPr/>
            <p:nvPr/>
          </p:nvSpPr>
          <p:spPr>
            <a:xfrm>
              <a:off x="1680" y="1658"/>
              <a:ext cx="2573" cy="1690"/>
            </a:xfrm>
            <a:custGeom>
              <a:avLst/>
              <a:gdLst/>
              <a:ahLst/>
              <a:cxnLst/>
              <a:rect l="0" t="0" r="0" b="0"/>
              <a:pathLst>
                <a:path w="120000" h="120000" extrusionOk="0">
                  <a:moveTo>
                    <a:pt x="0" y="120000"/>
                  </a:moveTo>
                  <a:lnTo>
                    <a:pt x="932" y="117088"/>
                  </a:lnTo>
                  <a:lnTo>
                    <a:pt x="2238" y="115597"/>
                  </a:lnTo>
                  <a:lnTo>
                    <a:pt x="3497" y="115100"/>
                  </a:lnTo>
                  <a:lnTo>
                    <a:pt x="4477" y="112686"/>
                  </a:lnTo>
                  <a:lnTo>
                    <a:pt x="5783" y="111195"/>
                  </a:lnTo>
                  <a:lnTo>
                    <a:pt x="7042" y="108710"/>
                  </a:lnTo>
                  <a:lnTo>
                    <a:pt x="8348" y="107289"/>
                  </a:lnTo>
                  <a:lnTo>
                    <a:pt x="9327" y="107786"/>
                  </a:lnTo>
                  <a:lnTo>
                    <a:pt x="10586" y="106792"/>
                  </a:lnTo>
                  <a:lnTo>
                    <a:pt x="11892" y="105798"/>
                  </a:lnTo>
                  <a:lnTo>
                    <a:pt x="13151" y="104307"/>
                  </a:lnTo>
                  <a:lnTo>
                    <a:pt x="14131" y="103313"/>
                  </a:lnTo>
                  <a:lnTo>
                    <a:pt x="15437" y="103313"/>
                  </a:lnTo>
                  <a:lnTo>
                    <a:pt x="16696" y="103313"/>
                  </a:lnTo>
                  <a:lnTo>
                    <a:pt x="17675" y="101396"/>
                  </a:lnTo>
                  <a:lnTo>
                    <a:pt x="18981" y="100402"/>
                  </a:lnTo>
                  <a:lnTo>
                    <a:pt x="20240" y="99905"/>
                  </a:lnTo>
                  <a:lnTo>
                    <a:pt x="21546" y="99905"/>
                  </a:lnTo>
                  <a:lnTo>
                    <a:pt x="22526" y="99905"/>
                  </a:lnTo>
                  <a:lnTo>
                    <a:pt x="23785" y="99408"/>
                  </a:lnTo>
                  <a:lnTo>
                    <a:pt x="25091" y="99408"/>
                  </a:lnTo>
                  <a:lnTo>
                    <a:pt x="26350" y="98911"/>
                  </a:lnTo>
                  <a:lnTo>
                    <a:pt x="27329" y="98414"/>
                  </a:lnTo>
                  <a:lnTo>
                    <a:pt x="28635" y="98414"/>
                  </a:lnTo>
                  <a:lnTo>
                    <a:pt x="29895" y="97988"/>
                  </a:lnTo>
                  <a:lnTo>
                    <a:pt x="30874" y="97491"/>
                  </a:lnTo>
                  <a:lnTo>
                    <a:pt x="32180" y="96994"/>
                  </a:lnTo>
                  <a:lnTo>
                    <a:pt x="33439" y="96497"/>
                  </a:lnTo>
                  <a:lnTo>
                    <a:pt x="34745" y="96000"/>
                  </a:lnTo>
                  <a:lnTo>
                    <a:pt x="35678" y="95502"/>
                  </a:lnTo>
                  <a:lnTo>
                    <a:pt x="36984" y="94508"/>
                  </a:lnTo>
                  <a:lnTo>
                    <a:pt x="38289" y="93585"/>
                  </a:lnTo>
                  <a:lnTo>
                    <a:pt x="39549" y="92591"/>
                  </a:lnTo>
                  <a:lnTo>
                    <a:pt x="40528" y="91100"/>
                  </a:lnTo>
                  <a:lnTo>
                    <a:pt x="41834" y="90106"/>
                  </a:lnTo>
                  <a:lnTo>
                    <a:pt x="43093" y="89112"/>
                  </a:lnTo>
                  <a:lnTo>
                    <a:pt x="44399" y="88189"/>
                  </a:lnTo>
                  <a:lnTo>
                    <a:pt x="45332" y="86698"/>
                  </a:lnTo>
                  <a:lnTo>
                    <a:pt x="46638" y="85704"/>
                  </a:lnTo>
                  <a:lnTo>
                    <a:pt x="47944" y="84710"/>
                  </a:lnTo>
                  <a:lnTo>
                    <a:pt x="48876" y="83289"/>
                  </a:lnTo>
                  <a:lnTo>
                    <a:pt x="50182" y="82295"/>
                  </a:lnTo>
                  <a:lnTo>
                    <a:pt x="51441" y="80804"/>
                  </a:lnTo>
                  <a:lnTo>
                    <a:pt x="52747" y="79810"/>
                  </a:lnTo>
                  <a:lnTo>
                    <a:pt x="53727" y="78390"/>
                  </a:lnTo>
                  <a:lnTo>
                    <a:pt x="54986" y="77396"/>
                  </a:lnTo>
                  <a:lnTo>
                    <a:pt x="56292" y="75905"/>
                  </a:lnTo>
                  <a:lnTo>
                    <a:pt x="57598" y="74414"/>
                  </a:lnTo>
                  <a:lnTo>
                    <a:pt x="58530" y="73491"/>
                  </a:lnTo>
                  <a:lnTo>
                    <a:pt x="59836" y="72000"/>
                  </a:lnTo>
                  <a:lnTo>
                    <a:pt x="61095" y="70508"/>
                  </a:lnTo>
                  <a:lnTo>
                    <a:pt x="62075" y="69585"/>
                  </a:lnTo>
                  <a:lnTo>
                    <a:pt x="63381" y="68094"/>
                  </a:lnTo>
                  <a:lnTo>
                    <a:pt x="64640" y="66603"/>
                  </a:lnTo>
                  <a:lnTo>
                    <a:pt x="65946" y="65112"/>
                  </a:lnTo>
                  <a:lnTo>
                    <a:pt x="66925" y="63692"/>
                  </a:lnTo>
                  <a:lnTo>
                    <a:pt x="68184" y="62201"/>
                  </a:lnTo>
                  <a:lnTo>
                    <a:pt x="69490" y="60710"/>
                  </a:lnTo>
                  <a:lnTo>
                    <a:pt x="70750" y="59786"/>
                  </a:lnTo>
                  <a:lnTo>
                    <a:pt x="71729" y="58295"/>
                  </a:lnTo>
                  <a:lnTo>
                    <a:pt x="73035" y="56804"/>
                  </a:lnTo>
                  <a:lnTo>
                    <a:pt x="74294" y="55313"/>
                  </a:lnTo>
                  <a:lnTo>
                    <a:pt x="75273" y="53893"/>
                  </a:lnTo>
                  <a:lnTo>
                    <a:pt x="76579" y="52402"/>
                  </a:lnTo>
                  <a:lnTo>
                    <a:pt x="77839" y="50911"/>
                  </a:lnTo>
                  <a:lnTo>
                    <a:pt x="79144" y="49491"/>
                  </a:lnTo>
                  <a:lnTo>
                    <a:pt x="80124" y="48000"/>
                  </a:lnTo>
                  <a:lnTo>
                    <a:pt x="81383" y="46508"/>
                  </a:lnTo>
                  <a:lnTo>
                    <a:pt x="82689" y="45088"/>
                  </a:lnTo>
                  <a:lnTo>
                    <a:pt x="83948" y="43597"/>
                  </a:lnTo>
                  <a:lnTo>
                    <a:pt x="84928" y="42106"/>
                  </a:lnTo>
                  <a:lnTo>
                    <a:pt x="86233" y="41112"/>
                  </a:lnTo>
                  <a:lnTo>
                    <a:pt x="87493" y="39692"/>
                  </a:lnTo>
                  <a:lnTo>
                    <a:pt x="88799" y="38201"/>
                  </a:lnTo>
                  <a:lnTo>
                    <a:pt x="89778" y="36710"/>
                  </a:lnTo>
                  <a:lnTo>
                    <a:pt x="91037" y="35289"/>
                  </a:lnTo>
                  <a:lnTo>
                    <a:pt x="92343" y="33798"/>
                  </a:lnTo>
                  <a:lnTo>
                    <a:pt x="93276" y="32307"/>
                  </a:lnTo>
                  <a:lnTo>
                    <a:pt x="94582" y="30887"/>
                  </a:lnTo>
                  <a:lnTo>
                    <a:pt x="95888" y="29396"/>
                  </a:lnTo>
                  <a:lnTo>
                    <a:pt x="97147" y="27905"/>
                  </a:lnTo>
                  <a:lnTo>
                    <a:pt x="98126" y="26485"/>
                  </a:lnTo>
                  <a:lnTo>
                    <a:pt x="99432" y="24994"/>
                  </a:lnTo>
                  <a:lnTo>
                    <a:pt x="100691" y="23502"/>
                  </a:lnTo>
                  <a:lnTo>
                    <a:pt x="101997" y="22011"/>
                  </a:lnTo>
                  <a:lnTo>
                    <a:pt x="102930" y="20591"/>
                  </a:lnTo>
                  <a:lnTo>
                    <a:pt x="104236" y="19100"/>
                  </a:lnTo>
                  <a:lnTo>
                    <a:pt x="105542" y="17609"/>
                  </a:lnTo>
                  <a:lnTo>
                    <a:pt x="106474" y="16189"/>
                  </a:lnTo>
                  <a:lnTo>
                    <a:pt x="107780" y="14698"/>
                  </a:lnTo>
                  <a:lnTo>
                    <a:pt x="109040" y="13207"/>
                  </a:lnTo>
                  <a:lnTo>
                    <a:pt x="110345" y="11786"/>
                  </a:lnTo>
                  <a:lnTo>
                    <a:pt x="111325" y="10295"/>
                  </a:lnTo>
                  <a:lnTo>
                    <a:pt x="112584" y="8804"/>
                  </a:lnTo>
                  <a:lnTo>
                    <a:pt x="113890" y="7384"/>
                  </a:lnTo>
                  <a:lnTo>
                    <a:pt x="115196" y="5893"/>
                  </a:lnTo>
                  <a:lnTo>
                    <a:pt x="116129" y="4402"/>
                  </a:lnTo>
                  <a:lnTo>
                    <a:pt x="117434" y="2911"/>
                  </a:lnTo>
                  <a:lnTo>
                    <a:pt x="118694" y="1491"/>
                  </a:lnTo>
                  <a:lnTo>
                    <a:pt x="120000" y="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93" name="Shape 793"/>
            <p:cNvSpPr/>
            <p:nvPr/>
          </p:nvSpPr>
          <p:spPr>
            <a:xfrm>
              <a:off x="1680" y="3238"/>
              <a:ext cx="2573" cy="676"/>
            </a:xfrm>
            <a:custGeom>
              <a:avLst/>
              <a:gdLst/>
              <a:ahLst/>
              <a:cxnLst/>
              <a:rect l="0" t="0" r="0" b="0"/>
              <a:pathLst>
                <a:path w="120000" h="120000" extrusionOk="0">
                  <a:moveTo>
                    <a:pt x="0" y="118757"/>
                  </a:moveTo>
                  <a:lnTo>
                    <a:pt x="932" y="120000"/>
                  </a:lnTo>
                  <a:lnTo>
                    <a:pt x="2238" y="118757"/>
                  </a:lnTo>
                  <a:lnTo>
                    <a:pt x="3497" y="118757"/>
                  </a:lnTo>
                  <a:lnTo>
                    <a:pt x="4477" y="117514"/>
                  </a:lnTo>
                  <a:lnTo>
                    <a:pt x="5783" y="117514"/>
                  </a:lnTo>
                  <a:lnTo>
                    <a:pt x="7042" y="116272"/>
                  </a:lnTo>
                  <a:lnTo>
                    <a:pt x="8348" y="115029"/>
                  </a:lnTo>
                  <a:lnTo>
                    <a:pt x="9327" y="112544"/>
                  </a:lnTo>
                  <a:lnTo>
                    <a:pt x="10586" y="111301"/>
                  </a:lnTo>
                  <a:lnTo>
                    <a:pt x="11892" y="111301"/>
                  </a:lnTo>
                  <a:lnTo>
                    <a:pt x="13151" y="110059"/>
                  </a:lnTo>
                  <a:lnTo>
                    <a:pt x="14131" y="107751"/>
                  </a:lnTo>
                  <a:lnTo>
                    <a:pt x="15437" y="106508"/>
                  </a:lnTo>
                  <a:lnTo>
                    <a:pt x="16696" y="105266"/>
                  </a:lnTo>
                  <a:lnTo>
                    <a:pt x="17675" y="102781"/>
                  </a:lnTo>
                  <a:lnTo>
                    <a:pt x="18981" y="101538"/>
                  </a:lnTo>
                  <a:lnTo>
                    <a:pt x="20240" y="99053"/>
                  </a:lnTo>
                  <a:lnTo>
                    <a:pt x="21546" y="97810"/>
                  </a:lnTo>
                  <a:lnTo>
                    <a:pt x="22526" y="96745"/>
                  </a:lnTo>
                  <a:lnTo>
                    <a:pt x="23785" y="95502"/>
                  </a:lnTo>
                  <a:lnTo>
                    <a:pt x="25091" y="94260"/>
                  </a:lnTo>
                  <a:lnTo>
                    <a:pt x="26350" y="93017"/>
                  </a:lnTo>
                  <a:lnTo>
                    <a:pt x="27329" y="91775"/>
                  </a:lnTo>
                  <a:lnTo>
                    <a:pt x="28635" y="90532"/>
                  </a:lnTo>
                  <a:lnTo>
                    <a:pt x="29895" y="89289"/>
                  </a:lnTo>
                  <a:lnTo>
                    <a:pt x="30874" y="88047"/>
                  </a:lnTo>
                  <a:lnTo>
                    <a:pt x="32180" y="88047"/>
                  </a:lnTo>
                  <a:lnTo>
                    <a:pt x="33439" y="86804"/>
                  </a:lnTo>
                  <a:lnTo>
                    <a:pt x="34745" y="85562"/>
                  </a:lnTo>
                  <a:lnTo>
                    <a:pt x="35678" y="85562"/>
                  </a:lnTo>
                  <a:lnTo>
                    <a:pt x="36984" y="84497"/>
                  </a:lnTo>
                  <a:lnTo>
                    <a:pt x="38289" y="82011"/>
                  </a:lnTo>
                  <a:lnTo>
                    <a:pt x="39549" y="80769"/>
                  </a:lnTo>
                  <a:lnTo>
                    <a:pt x="40528" y="79526"/>
                  </a:lnTo>
                  <a:lnTo>
                    <a:pt x="41834" y="77041"/>
                  </a:lnTo>
                  <a:lnTo>
                    <a:pt x="43093" y="75798"/>
                  </a:lnTo>
                  <a:lnTo>
                    <a:pt x="44399" y="74556"/>
                  </a:lnTo>
                  <a:lnTo>
                    <a:pt x="45332" y="72248"/>
                  </a:lnTo>
                  <a:lnTo>
                    <a:pt x="46638" y="71005"/>
                  </a:lnTo>
                  <a:lnTo>
                    <a:pt x="47944" y="69763"/>
                  </a:lnTo>
                  <a:lnTo>
                    <a:pt x="48876" y="67278"/>
                  </a:lnTo>
                  <a:lnTo>
                    <a:pt x="50182" y="66035"/>
                  </a:lnTo>
                  <a:lnTo>
                    <a:pt x="51441" y="64792"/>
                  </a:lnTo>
                  <a:lnTo>
                    <a:pt x="52747" y="62307"/>
                  </a:lnTo>
                  <a:lnTo>
                    <a:pt x="53727" y="61242"/>
                  </a:lnTo>
                  <a:lnTo>
                    <a:pt x="54986" y="60000"/>
                  </a:lnTo>
                  <a:lnTo>
                    <a:pt x="56292" y="57514"/>
                  </a:lnTo>
                  <a:lnTo>
                    <a:pt x="57598" y="56272"/>
                  </a:lnTo>
                  <a:lnTo>
                    <a:pt x="58530" y="55029"/>
                  </a:lnTo>
                  <a:lnTo>
                    <a:pt x="59836" y="53786"/>
                  </a:lnTo>
                  <a:lnTo>
                    <a:pt x="61095" y="51301"/>
                  </a:lnTo>
                  <a:lnTo>
                    <a:pt x="62075" y="50059"/>
                  </a:lnTo>
                  <a:lnTo>
                    <a:pt x="63381" y="48994"/>
                  </a:lnTo>
                  <a:lnTo>
                    <a:pt x="64640" y="47751"/>
                  </a:lnTo>
                  <a:lnTo>
                    <a:pt x="65946" y="45266"/>
                  </a:lnTo>
                  <a:lnTo>
                    <a:pt x="66925" y="44023"/>
                  </a:lnTo>
                  <a:lnTo>
                    <a:pt x="68184" y="42781"/>
                  </a:lnTo>
                  <a:lnTo>
                    <a:pt x="69490" y="41538"/>
                  </a:lnTo>
                  <a:lnTo>
                    <a:pt x="70750" y="40295"/>
                  </a:lnTo>
                  <a:lnTo>
                    <a:pt x="71729" y="39053"/>
                  </a:lnTo>
                  <a:lnTo>
                    <a:pt x="73035" y="37810"/>
                  </a:lnTo>
                  <a:lnTo>
                    <a:pt x="74294" y="36745"/>
                  </a:lnTo>
                  <a:lnTo>
                    <a:pt x="75273" y="35502"/>
                  </a:lnTo>
                  <a:lnTo>
                    <a:pt x="76579" y="34260"/>
                  </a:lnTo>
                  <a:lnTo>
                    <a:pt x="77839" y="31775"/>
                  </a:lnTo>
                  <a:lnTo>
                    <a:pt x="79144" y="31775"/>
                  </a:lnTo>
                  <a:lnTo>
                    <a:pt x="80124" y="30532"/>
                  </a:lnTo>
                  <a:lnTo>
                    <a:pt x="81383" y="29289"/>
                  </a:lnTo>
                  <a:lnTo>
                    <a:pt x="82689" y="28047"/>
                  </a:lnTo>
                  <a:lnTo>
                    <a:pt x="83948" y="26804"/>
                  </a:lnTo>
                  <a:lnTo>
                    <a:pt x="84928" y="25562"/>
                  </a:lnTo>
                  <a:lnTo>
                    <a:pt x="86233" y="24497"/>
                  </a:lnTo>
                  <a:lnTo>
                    <a:pt x="87493" y="23254"/>
                  </a:lnTo>
                  <a:lnTo>
                    <a:pt x="88799" y="22011"/>
                  </a:lnTo>
                  <a:lnTo>
                    <a:pt x="89778" y="20769"/>
                  </a:lnTo>
                  <a:lnTo>
                    <a:pt x="91037" y="19526"/>
                  </a:lnTo>
                  <a:lnTo>
                    <a:pt x="92343" y="19526"/>
                  </a:lnTo>
                  <a:lnTo>
                    <a:pt x="93276" y="18284"/>
                  </a:lnTo>
                  <a:lnTo>
                    <a:pt x="94582" y="17041"/>
                  </a:lnTo>
                  <a:lnTo>
                    <a:pt x="95888" y="15798"/>
                  </a:lnTo>
                  <a:lnTo>
                    <a:pt x="97147" y="14556"/>
                  </a:lnTo>
                  <a:lnTo>
                    <a:pt x="98126" y="14556"/>
                  </a:lnTo>
                  <a:lnTo>
                    <a:pt x="99432" y="13313"/>
                  </a:lnTo>
                  <a:lnTo>
                    <a:pt x="100691" y="12248"/>
                  </a:lnTo>
                  <a:lnTo>
                    <a:pt x="101997" y="11005"/>
                  </a:lnTo>
                  <a:lnTo>
                    <a:pt x="102930" y="11005"/>
                  </a:lnTo>
                  <a:lnTo>
                    <a:pt x="104236" y="9763"/>
                  </a:lnTo>
                  <a:lnTo>
                    <a:pt x="105542" y="8520"/>
                  </a:lnTo>
                  <a:lnTo>
                    <a:pt x="106474" y="8520"/>
                  </a:lnTo>
                  <a:lnTo>
                    <a:pt x="107780" y="7278"/>
                  </a:lnTo>
                  <a:lnTo>
                    <a:pt x="109040" y="6035"/>
                  </a:lnTo>
                  <a:lnTo>
                    <a:pt x="110345" y="6035"/>
                  </a:lnTo>
                  <a:lnTo>
                    <a:pt x="111325" y="4792"/>
                  </a:lnTo>
                  <a:lnTo>
                    <a:pt x="112584" y="4792"/>
                  </a:lnTo>
                  <a:lnTo>
                    <a:pt x="113890" y="3550"/>
                  </a:lnTo>
                  <a:lnTo>
                    <a:pt x="115196" y="2307"/>
                  </a:lnTo>
                  <a:lnTo>
                    <a:pt x="116129" y="2307"/>
                  </a:lnTo>
                  <a:lnTo>
                    <a:pt x="117434" y="1242"/>
                  </a:lnTo>
                  <a:lnTo>
                    <a:pt x="118694" y="1242"/>
                  </a:lnTo>
                  <a:lnTo>
                    <a:pt x="120000" y="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94" name="Shape 794"/>
            <p:cNvSpPr/>
            <p:nvPr/>
          </p:nvSpPr>
          <p:spPr>
            <a:xfrm>
              <a:off x="1680" y="3245"/>
              <a:ext cx="2573" cy="675"/>
            </a:xfrm>
            <a:custGeom>
              <a:avLst/>
              <a:gdLst/>
              <a:ahLst/>
              <a:cxnLst/>
              <a:rect l="0" t="0" r="0" b="0"/>
              <a:pathLst>
                <a:path w="120000" h="120000" extrusionOk="0">
                  <a:moveTo>
                    <a:pt x="0" y="118933"/>
                  </a:moveTo>
                  <a:lnTo>
                    <a:pt x="932" y="120000"/>
                  </a:lnTo>
                  <a:lnTo>
                    <a:pt x="2238" y="118933"/>
                  </a:lnTo>
                  <a:lnTo>
                    <a:pt x="3497" y="118933"/>
                  </a:lnTo>
                  <a:lnTo>
                    <a:pt x="4477" y="117688"/>
                  </a:lnTo>
                  <a:lnTo>
                    <a:pt x="5783" y="117688"/>
                  </a:lnTo>
                  <a:lnTo>
                    <a:pt x="7042" y="116444"/>
                  </a:lnTo>
                  <a:lnTo>
                    <a:pt x="8348" y="115200"/>
                  </a:lnTo>
                  <a:lnTo>
                    <a:pt x="9327" y="112711"/>
                  </a:lnTo>
                  <a:lnTo>
                    <a:pt x="10586" y="111466"/>
                  </a:lnTo>
                  <a:lnTo>
                    <a:pt x="11892" y="111466"/>
                  </a:lnTo>
                  <a:lnTo>
                    <a:pt x="13151" y="110222"/>
                  </a:lnTo>
                  <a:lnTo>
                    <a:pt x="14131" y="107911"/>
                  </a:lnTo>
                  <a:lnTo>
                    <a:pt x="15437" y="106666"/>
                  </a:lnTo>
                  <a:lnTo>
                    <a:pt x="16696" y="105422"/>
                  </a:lnTo>
                  <a:lnTo>
                    <a:pt x="17675" y="102933"/>
                  </a:lnTo>
                  <a:lnTo>
                    <a:pt x="18981" y="101688"/>
                  </a:lnTo>
                  <a:lnTo>
                    <a:pt x="20240" y="99200"/>
                  </a:lnTo>
                  <a:lnTo>
                    <a:pt x="21546" y="97955"/>
                  </a:lnTo>
                  <a:lnTo>
                    <a:pt x="22526" y="96711"/>
                  </a:lnTo>
                  <a:lnTo>
                    <a:pt x="23785" y="95644"/>
                  </a:lnTo>
                  <a:lnTo>
                    <a:pt x="25091" y="94400"/>
                  </a:lnTo>
                  <a:lnTo>
                    <a:pt x="26350" y="93155"/>
                  </a:lnTo>
                  <a:lnTo>
                    <a:pt x="27329" y="91911"/>
                  </a:lnTo>
                  <a:lnTo>
                    <a:pt x="28635" y="90666"/>
                  </a:lnTo>
                  <a:lnTo>
                    <a:pt x="29895" y="89422"/>
                  </a:lnTo>
                  <a:lnTo>
                    <a:pt x="30874" y="88177"/>
                  </a:lnTo>
                  <a:lnTo>
                    <a:pt x="32180" y="88177"/>
                  </a:lnTo>
                  <a:lnTo>
                    <a:pt x="33439" y="86933"/>
                  </a:lnTo>
                  <a:lnTo>
                    <a:pt x="34745" y="85688"/>
                  </a:lnTo>
                  <a:lnTo>
                    <a:pt x="35678" y="85688"/>
                  </a:lnTo>
                  <a:lnTo>
                    <a:pt x="36984" y="84444"/>
                  </a:lnTo>
                  <a:lnTo>
                    <a:pt x="38289" y="82133"/>
                  </a:lnTo>
                  <a:lnTo>
                    <a:pt x="39549" y="80888"/>
                  </a:lnTo>
                  <a:lnTo>
                    <a:pt x="40528" y="79644"/>
                  </a:lnTo>
                  <a:lnTo>
                    <a:pt x="41834" y="77155"/>
                  </a:lnTo>
                  <a:lnTo>
                    <a:pt x="43093" y="75911"/>
                  </a:lnTo>
                  <a:lnTo>
                    <a:pt x="44399" y="74666"/>
                  </a:lnTo>
                  <a:lnTo>
                    <a:pt x="45332" y="72177"/>
                  </a:lnTo>
                  <a:lnTo>
                    <a:pt x="46638" y="71111"/>
                  </a:lnTo>
                  <a:lnTo>
                    <a:pt x="47944" y="69866"/>
                  </a:lnTo>
                  <a:lnTo>
                    <a:pt x="48876" y="67377"/>
                  </a:lnTo>
                  <a:lnTo>
                    <a:pt x="50182" y="66133"/>
                  </a:lnTo>
                  <a:lnTo>
                    <a:pt x="51441" y="64888"/>
                  </a:lnTo>
                  <a:lnTo>
                    <a:pt x="52747" y="62400"/>
                  </a:lnTo>
                  <a:lnTo>
                    <a:pt x="53727" y="61155"/>
                  </a:lnTo>
                  <a:lnTo>
                    <a:pt x="54986" y="60088"/>
                  </a:lnTo>
                  <a:lnTo>
                    <a:pt x="56292" y="57600"/>
                  </a:lnTo>
                  <a:lnTo>
                    <a:pt x="57598" y="56355"/>
                  </a:lnTo>
                  <a:lnTo>
                    <a:pt x="58530" y="55111"/>
                  </a:lnTo>
                  <a:lnTo>
                    <a:pt x="59836" y="53866"/>
                  </a:lnTo>
                  <a:lnTo>
                    <a:pt x="61095" y="51377"/>
                  </a:lnTo>
                  <a:lnTo>
                    <a:pt x="62075" y="50133"/>
                  </a:lnTo>
                  <a:lnTo>
                    <a:pt x="63381" y="48888"/>
                  </a:lnTo>
                  <a:lnTo>
                    <a:pt x="64640" y="47822"/>
                  </a:lnTo>
                  <a:lnTo>
                    <a:pt x="65946" y="45333"/>
                  </a:lnTo>
                  <a:lnTo>
                    <a:pt x="66925" y="44088"/>
                  </a:lnTo>
                  <a:lnTo>
                    <a:pt x="68184" y="42844"/>
                  </a:lnTo>
                  <a:lnTo>
                    <a:pt x="69490" y="41600"/>
                  </a:lnTo>
                  <a:lnTo>
                    <a:pt x="70750" y="40355"/>
                  </a:lnTo>
                  <a:lnTo>
                    <a:pt x="71729" y="39111"/>
                  </a:lnTo>
                  <a:lnTo>
                    <a:pt x="73035" y="37866"/>
                  </a:lnTo>
                  <a:lnTo>
                    <a:pt x="74294" y="36622"/>
                  </a:lnTo>
                  <a:lnTo>
                    <a:pt x="75273" y="35555"/>
                  </a:lnTo>
                  <a:lnTo>
                    <a:pt x="76579" y="34311"/>
                  </a:lnTo>
                  <a:lnTo>
                    <a:pt x="77839" y="31822"/>
                  </a:lnTo>
                  <a:lnTo>
                    <a:pt x="79144" y="31822"/>
                  </a:lnTo>
                  <a:lnTo>
                    <a:pt x="80124" y="30577"/>
                  </a:lnTo>
                  <a:lnTo>
                    <a:pt x="81383" y="29333"/>
                  </a:lnTo>
                  <a:lnTo>
                    <a:pt x="82689" y="28088"/>
                  </a:lnTo>
                  <a:lnTo>
                    <a:pt x="83948" y="26844"/>
                  </a:lnTo>
                  <a:lnTo>
                    <a:pt x="84928" y="25600"/>
                  </a:lnTo>
                  <a:lnTo>
                    <a:pt x="86233" y="24355"/>
                  </a:lnTo>
                  <a:lnTo>
                    <a:pt x="87493" y="23288"/>
                  </a:lnTo>
                  <a:lnTo>
                    <a:pt x="88799" y="22044"/>
                  </a:lnTo>
                  <a:lnTo>
                    <a:pt x="89778" y="20800"/>
                  </a:lnTo>
                  <a:lnTo>
                    <a:pt x="91037" y="19555"/>
                  </a:lnTo>
                  <a:lnTo>
                    <a:pt x="92343" y="19555"/>
                  </a:lnTo>
                  <a:lnTo>
                    <a:pt x="93276" y="18311"/>
                  </a:lnTo>
                  <a:lnTo>
                    <a:pt x="94582" y="17066"/>
                  </a:lnTo>
                  <a:lnTo>
                    <a:pt x="95888" y="15822"/>
                  </a:lnTo>
                  <a:lnTo>
                    <a:pt x="97147" y="14577"/>
                  </a:lnTo>
                  <a:lnTo>
                    <a:pt x="98126" y="14577"/>
                  </a:lnTo>
                  <a:lnTo>
                    <a:pt x="99432" y="13333"/>
                  </a:lnTo>
                  <a:lnTo>
                    <a:pt x="100691" y="12088"/>
                  </a:lnTo>
                  <a:lnTo>
                    <a:pt x="101997" y="11022"/>
                  </a:lnTo>
                  <a:lnTo>
                    <a:pt x="102930" y="11022"/>
                  </a:lnTo>
                  <a:lnTo>
                    <a:pt x="104236" y="9777"/>
                  </a:lnTo>
                  <a:lnTo>
                    <a:pt x="105542" y="8533"/>
                  </a:lnTo>
                  <a:lnTo>
                    <a:pt x="106474" y="8533"/>
                  </a:lnTo>
                  <a:lnTo>
                    <a:pt x="107780" y="7288"/>
                  </a:lnTo>
                  <a:lnTo>
                    <a:pt x="109040" y="6044"/>
                  </a:lnTo>
                  <a:lnTo>
                    <a:pt x="110345" y="6044"/>
                  </a:lnTo>
                  <a:lnTo>
                    <a:pt x="111325" y="4800"/>
                  </a:lnTo>
                  <a:lnTo>
                    <a:pt x="112584" y="4800"/>
                  </a:lnTo>
                  <a:lnTo>
                    <a:pt x="113890" y="3555"/>
                  </a:lnTo>
                  <a:lnTo>
                    <a:pt x="115196" y="2311"/>
                  </a:lnTo>
                  <a:lnTo>
                    <a:pt x="116129" y="2311"/>
                  </a:lnTo>
                  <a:lnTo>
                    <a:pt x="117434" y="1066"/>
                  </a:lnTo>
                  <a:lnTo>
                    <a:pt x="118694" y="1066"/>
                  </a:lnTo>
                  <a:lnTo>
                    <a:pt x="120000" y="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95" name="Shape 795"/>
            <p:cNvSpPr/>
            <p:nvPr/>
          </p:nvSpPr>
          <p:spPr>
            <a:xfrm>
              <a:off x="1680" y="3251"/>
              <a:ext cx="2573" cy="676"/>
            </a:xfrm>
            <a:custGeom>
              <a:avLst/>
              <a:gdLst/>
              <a:ahLst/>
              <a:cxnLst/>
              <a:rect l="0" t="0" r="0" b="0"/>
              <a:pathLst>
                <a:path w="120000" h="120000" extrusionOk="0">
                  <a:moveTo>
                    <a:pt x="0" y="118757"/>
                  </a:moveTo>
                  <a:lnTo>
                    <a:pt x="932" y="120000"/>
                  </a:lnTo>
                  <a:lnTo>
                    <a:pt x="2238" y="118757"/>
                  </a:lnTo>
                  <a:lnTo>
                    <a:pt x="3497" y="118757"/>
                  </a:lnTo>
                  <a:lnTo>
                    <a:pt x="4477" y="117692"/>
                  </a:lnTo>
                  <a:lnTo>
                    <a:pt x="5783" y="117692"/>
                  </a:lnTo>
                  <a:lnTo>
                    <a:pt x="7042" y="116449"/>
                  </a:lnTo>
                  <a:lnTo>
                    <a:pt x="8348" y="115207"/>
                  </a:lnTo>
                  <a:lnTo>
                    <a:pt x="9327" y="112721"/>
                  </a:lnTo>
                  <a:lnTo>
                    <a:pt x="10586" y="111479"/>
                  </a:lnTo>
                  <a:lnTo>
                    <a:pt x="11892" y="111479"/>
                  </a:lnTo>
                  <a:lnTo>
                    <a:pt x="13151" y="110236"/>
                  </a:lnTo>
                  <a:lnTo>
                    <a:pt x="14131" y="107751"/>
                  </a:lnTo>
                  <a:lnTo>
                    <a:pt x="15437" y="106686"/>
                  </a:lnTo>
                  <a:lnTo>
                    <a:pt x="16696" y="105443"/>
                  </a:lnTo>
                  <a:lnTo>
                    <a:pt x="17675" y="102958"/>
                  </a:lnTo>
                  <a:lnTo>
                    <a:pt x="18981" y="101715"/>
                  </a:lnTo>
                  <a:lnTo>
                    <a:pt x="20240" y="99230"/>
                  </a:lnTo>
                  <a:lnTo>
                    <a:pt x="21546" y="97988"/>
                  </a:lnTo>
                  <a:lnTo>
                    <a:pt x="22526" y="96745"/>
                  </a:lnTo>
                  <a:lnTo>
                    <a:pt x="23785" y="95502"/>
                  </a:lnTo>
                  <a:lnTo>
                    <a:pt x="25091" y="94437"/>
                  </a:lnTo>
                  <a:lnTo>
                    <a:pt x="26350" y="93195"/>
                  </a:lnTo>
                  <a:lnTo>
                    <a:pt x="27329" y="91952"/>
                  </a:lnTo>
                  <a:lnTo>
                    <a:pt x="28635" y="90710"/>
                  </a:lnTo>
                  <a:lnTo>
                    <a:pt x="29895" y="89467"/>
                  </a:lnTo>
                  <a:lnTo>
                    <a:pt x="30874" y="88224"/>
                  </a:lnTo>
                  <a:lnTo>
                    <a:pt x="32180" y="88224"/>
                  </a:lnTo>
                  <a:lnTo>
                    <a:pt x="33439" y="86982"/>
                  </a:lnTo>
                  <a:lnTo>
                    <a:pt x="34745" y="85739"/>
                  </a:lnTo>
                  <a:lnTo>
                    <a:pt x="35678" y="85739"/>
                  </a:lnTo>
                  <a:lnTo>
                    <a:pt x="36984" y="84497"/>
                  </a:lnTo>
                  <a:lnTo>
                    <a:pt x="38289" y="82189"/>
                  </a:lnTo>
                  <a:lnTo>
                    <a:pt x="39549" y="80946"/>
                  </a:lnTo>
                  <a:lnTo>
                    <a:pt x="40528" y="79704"/>
                  </a:lnTo>
                  <a:lnTo>
                    <a:pt x="41834" y="77218"/>
                  </a:lnTo>
                  <a:lnTo>
                    <a:pt x="43093" y="75976"/>
                  </a:lnTo>
                  <a:lnTo>
                    <a:pt x="44399" y="74733"/>
                  </a:lnTo>
                  <a:lnTo>
                    <a:pt x="45332" y="72248"/>
                  </a:lnTo>
                  <a:lnTo>
                    <a:pt x="46638" y="71005"/>
                  </a:lnTo>
                  <a:lnTo>
                    <a:pt x="47944" y="69940"/>
                  </a:lnTo>
                  <a:lnTo>
                    <a:pt x="48876" y="67455"/>
                  </a:lnTo>
                  <a:lnTo>
                    <a:pt x="50182" y="66213"/>
                  </a:lnTo>
                  <a:lnTo>
                    <a:pt x="51441" y="64970"/>
                  </a:lnTo>
                  <a:lnTo>
                    <a:pt x="52747" y="62485"/>
                  </a:lnTo>
                  <a:lnTo>
                    <a:pt x="53727" y="61242"/>
                  </a:lnTo>
                  <a:lnTo>
                    <a:pt x="54986" y="60000"/>
                  </a:lnTo>
                  <a:lnTo>
                    <a:pt x="56292" y="57692"/>
                  </a:lnTo>
                  <a:lnTo>
                    <a:pt x="57598" y="56449"/>
                  </a:lnTo>
                  <a:lnTo>
                    <a:pt x="58530" y="55207"/>
                  </a:lnTo>
                  <a:lnTo>
                    <a:pt x="59836" y="53964"/>
                  </a:lnTo>
                  <a:lnTo>
                    <a:pt x="61095" y="51479"/>
                  </a:lnTo>
                  <a:lnTo>
                    <a:pt x="62075" y="50236"/>
                  </a:lnTo>
                  <a:lnTo>
                    <a:pt x="63381" y="48994"/>
                  </a:lnTo>
                  <a:lnTo>
                    <a:pt x="64640" y="47751"/>
                  </a:lnTo>
                  <a:lnTo>
                    <a:pt x="65946" y="45443"/>
                  </a:lnTo>
                  <a:lnTo>
                    <a:pt x="66925" y="44201"/>
                  </a:lnTo>
                  <a:lnTo>
                    <a:pt x="68184" y="42958"/>
                  </a:lnTo>
                  <a:lnTo>
                    <a:pt x="69490" y="41715"/>
                  </a:lnTo>
                  <a:lnTo>
                    <a:pt x="70750" y="40473"/>
                  </a:lnTo>
                  <a:lnTo>
                    <a:pt x="71729" y="39230"/>
                  </a:lnTo>
                  <a:lnTo>
                    <a:pt x="73035" y="37988"/>
                  </a:lnTo>
                  <a:lnTo>
                    <a:pt x="74294" y="36745"/>
                  </a:lnTo>
                  <a:lnTo>
                    <a:pt x="75273" y="35502"/>
                  </a:lnTo>
                  <a:lnTo>
                    <a:pt x="76579" y="34437"/>
                  </a:lnTo>
                  <a:lnTo>
                    <a:pt x="77839" y="31952"/>
                  </a:lnTo>
                  <a:lnTo>
                    <a:pt x="79144" y="31952"/>
                  </a:lnTo>
                  <a:lnTo>
                    <a:pt x="80124" y="30710"/>
                  </a:lnTo>
                  <a:lnTo>
                    <a:pt x="81383" y="29467"/>
                  </a:lnTo>
                  <a:lnTo>
                    <a:pt x="82689" y="28224"/>
                  </a:lnTo>
                  <a:lnTo>
                    <a:pt x="83948" y="26982"/>
                  </a:lnTo>
                  <a:lnTo>
                    <a:pt x="84928" y="25739"/>
                  </a:lnTo>
                  <a:lnTo>
                    <a:pt x="86233" y="24497"/>
                  </a:lnTo>
                  <a:lnTo>
                    <a:pt x="87493" y="23254"/>
                  </a:lnTo>
                  <a:lnTo>
                    <a:pt x="88799" y="22189"/>
                  </a:lnTo>
                  <a:lnTo>
                    <a:pt x="89778" y="20946"/>
                  </a:lnTo>
                  <a:lnTo>
                    <a:pt x="91037" y="19704"/>
                  </a:lnTo>
                  <a:lnTo>
                    <a:pt x="92343" y="19704"/>
                  </a:lnTo>
                  <a:lnTo>
                    <a:pt x="93276" y="18461"/>
                  </a:lnTo>
                  <a:lnTo>
                    <a:pt x="94582" y="17218"/>
                  </a:lnTo>
                  <a:lnTo>
                    <a:pt x="95888" y="15976"/>
                  </a:lnTo>
                  <a:lnTo>
                    <a:pt x="97147" y="14733"/>
                  </a:lnTo>
                  <a:lnTo>
                    <a:pt x="98126" y="14733"/>
                  </a:lnTo>
                  <a:lnTo>
                    <a:pt x="99432" y="13491"/>
                  </a:lnTo>
                  <a:lnTo>
                    <a:pt x="100691" y="12248"/>
                  </a:lnTo>
                  <a:lnTo>
                    <a:pt x="101997" y="11005"/>
                  </a:lnTo>
                  <a:lnTo>
                    <a:pt x="102930" y="11005"/>
                  </a:lnTo>
                  <a:lnTo>
                    <a:pt x="104236" y="9940"/>
                  </a:lnTo>
                  <a:lnTo>
                    <a:pt x="105542" y="8698"/>
                  </a:lnTo>
                  <a:lnTo>
                    <a:pt x="106474" y="8698"/>
                  </a:lnTo>
                  <a:lnTo>
                    <a:pt x="107780" y="7455"/>
                  </a:lnTo>
                  <a:lnTo>
                    <a:pt x="109040" y="6213"/>
                  </a:lnTo>
                  <a:lnTo>
                    <a:pt x="110345" y="6213"/>
                  </a:lnTo>
                  <a:lnTo>
                    <a:pt x="111325" y="4970"/>
                  </a:lnTo>
                  <a:lnTo>
                    <a:pt x="112584" y="4970"/>
                  </a:lnTo>
                  <a:lnTo>
                    <a:pt x="113890" y="3727"/>
                  </a:lnTo>
                  <a:lnTo>
                    <a:pt x="115196" y="2485"/>
                  </a:lnTo>
                  <a:lnTo>
                    <a:pt x="116129" y="2485"/>
                  </a:lnTo>
                  <a:lnTo>
                    <a:pt x="117434" y="1242"/>
                  </a:lnTo>
                  <a:lnTo>
                    <a:pt x="118694" y="1242"/>
                  </a:lnTo>
                  <a:lnTo>
                    <a:pt x="120000" y="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96" name="Shape 796"/>
            <p:cNvSpPr/>
            <p:nvPr/>
          </p:nvSpPr>
          <p:spPr>
            <a:xfrm>
              <a:off x="1680" y="3127"/>
              <a:ext cx="2573" cy="635"/>
            </a:xfrm>
            <a:custGeom>
              <a:avLst/>
              <a:gdLst/>
              <a:ahLst/>
              <a:cxnLst/>
              <a:rect l="0" t="0" r="0" b="0"/>
              <a:pathLst>
                <a:path w="120000" h="120000" extrusionOk="0">
                  <a:moveTo>
                    <a:pt x="0" y="120000"/>
                  </a:moveTo>
                  <a:lnTo>
                    <a:pt x="932" y="118677"/>
                  </a:lnTo>
                  <a:lnTo>
                    <a:pt x="2238" y="116031"/>
                  </a:lnTo>
                  <a:lnTo>
                    <a:pt x="3497" y="106960"/>
                  </a:lnTo>
                  <a:lnTo>
                    <a:pt x="4477" y="97889"/>
                  </a:lnTo>
                  <a:lnTo>
                    <a:pt x="5783" y="91275"/>
                  </a:lnTo>
                  <a:lnTo>
                    <a:pt x="7042" y="83527"/>
                  </a:lnTo>
                  <a:lnTo>
                    <a:pt x="8348" y="79559"/>
                  </a:lnTo>
                  <a:lnTo>
                    <a:pt x="9327" y="75590"/>
                  </a:lnTo>
                  <a:lnTo>
                    <a:pt x="10586" y="67842"/>
                  </a:lnTo>
                  <a:lnTo>
                    <a:pt x="11892" y="61228"/>
                  </a:lnTo>
                  <a:lnTo>
                    <a:pt x="13151" y="52157"/>
                  </a:lnTo>
                  <a:lnTo>
                    <a:pt x="14131" y="49511"/>
                  </a:lnTo>
                  <a:lnTo>
                    <a:pt x="15437" y="45732"/>
                  </a:lnTo>
                  <a:lnTo>
                    <a:pt x="16696" y="39118"/>
                  </a:lnTo>
                  <a:lnTo>
                    <a:pt x="17675" y="32692"/>
                  </a:lnTo>
                  <a:lnTo>
                    <a:pt x="18981" y="27401"/>
                  </a:lnTo>
                  <a:lnTo>
                    <a:pt x="20240" y="24755"/>
                  </a:lnTo>
                  <a:lnTo>
                    <a:pt x="21546" y="22299"/>
                  </a:lnTo>
                  <a:lnTo>
                    <a:pt x="22526" y="19653"/>
                  </a:lnTo>
                  <a:lnTo>
                    <a:pt x="23785" y="17007"/>
                  </a:lnTo>
                  <a:lnTo>
                    <a:pt x="25091" y="15685"/>
                  </a:lnTo>
                  <a:lnTo>
                    <a:pt x="26350" y="14362"/>
                  </a:lnTo>
                  <a:lnTo>
                    <a:pt x="27329" y="13039"/>
                  </a:lnTo>
                  <a:lnTo>
                    <a:pt x="28635" y="13039"/>
                  </a:lnTo>
                  <a:lnTo>
                    <a:pt x="29895" y="13039"/>
                  </a:lnTo>
                  <a:lnTo>
                    <a:pt x="30874" y="11716"/>
                  </a:lnTo>
                  <a:lnTo>
                    <a:pt x="32180" y="10393"/>
                  </a:lnTo>
                  <a:lnTo>
                    <a:pt x="33439" y="9259"/>
                  </a:lnTo>
                  <a:lnTo>
                    <a:pt x="34745" y="9259"/>
                  </a:lnTo>
                  <a:lnTo>
                    <a:pt x="35678" y="9259"/>
                  </a:lnTo>
                  <a:lnTo>
                    <a:pt x="36984" y="9259"/>
                  </a:lnTo>
                  <a:lnTo>
                    <a:pt x="38289" y="7937"/>
                  </a:lnTo>
                  <a:lnTo>
                    <a:pt x="39549" y="7937"/>
                  </a:lnTo>
                  <a:lnTo>
                    <a:pt x="40528" y="7937"/>
                  </a:lnTo>
                  <a:lnTo>
                    <a:pt x="41834" y="6614"/>
                  </a:lnTo>
                  <a:lnTo>
                    <a:pt x="43093" y="6614"/>
                  </a:lnTo>
                  <a:lnTo>
                    <a:pt x="44399" y="6614"/>
                  </a:lnTo>
                  <a:lnTo>
                    <a:pt x="45332" y="5291"/>
                  </a:lnTo>
                  <a:lnTo>
                    <a:pt x="46638" y="5291"/>
                  </a:lnTo>
                  <a:lnTo>
                    <a:pt x="47944" y="5291"/>
                  </a:lnTo>
                  <a:lnTo>
                    <a:pt x="48876" y="3968"/>
                  </a:lnTo>
                  <a:lnTo>
                    <a:pt x="50182" y="3968"/>
                  </a:lnTo>
                  <a:lnTo>
                    <a:pt x="51441" y="3968"/>
                  </a:lnTo>
                  <a:lnTo>
                    <a:pt x="52747" y="2645"/>
                  </a:lnTo>
                  <a:lnTo>
                    <a:pt x="53727" y="2645"/>
                  </a:lnTo>
                  <a:lnTo>
                    <a:pt x="54986" y="2645"/>
                  </a:lnTo>
                  <a:lnTo>
                    <a:pt x="56292" y="2645"/>
                  </a:lnTo>
                  <a:lnTo>
                    <a:pt x="57598" y="2645"/>
                  </a:lnTo>
                  <a:lnTo>
                    <a:pt x="58530" y="1322"/>
                  </a:lnTo>
                  <a:lnTo>
                    <a:pt x="59836" y="1322"/>
                  </a:lnTo>
                  <a:lnTo>
                    <a:pt x="61095" y="1322"/>
                  </a:lnTo>
                  <a:lnTo>
                    <a:pt x="62075" y="1322"/>
                  </a:lnTo>
                  <a:lnTo>
                    <a:pt x="63381" y="1322"/>
                  </a:lnTo>
                  <a:lnTo>
                    <a:pt x="64640" y="1322"/>
                  </a:lnTo>
                  <a:lnTo>
                    <a:pt x="65946" y="1322"/>
                  </a:lnTo>
                  <a:lnTo>
                    <a:pt x="66925" y="0"/>
                  </a:lnTo>
                  <a:lnTo>
                    <a:pt x="68184" y="0"/>
                  </a:lnTo>
                  <a:lnTo>
                    <a:pt x="69490" y="0"/>
                  </a:lnTo>
                  <a:lnTo>
                    <a:pt x="70750" y="0"/>
                  </a:lnTo>
                  <a:lnTo>
                    <a:pt x="71729" y="0"/>
                  </a:lnTo>
                  <a:lnTo>
                    <a:pt x="73035" y="0"/>
                  </a:lnTo>
                  <a:lnTo>
                    <a:pt x="74294" y="0"/>
                  </a:lnTo>
                  <a:lnTo>
                    <a:pt x="75273" y="0"/>
                  </a:lnTo>
                  <a:lnTo>
                    <a:pt x="76579" y="0"/>
                  </a:lnTo>
                  <a:lnTo>
                    <a:pt x="77839" y="0"/>
                  </a:lnTo>
                  <a:lnTo>
                    <a:pt x="79144" y="0"/>
                  </a:lnTo>
                  <a:lnTo>
                    <a:pt x="80124" y="0"/>
                  </a:lnTo>
                  <a:lnTo>
                    <a:pt x="81383" y="0"/>
                  </a:lnTo>
                  <a:lnTo>
                    <a:pt x="82689" y="0"/>
                  </a:lnTo>
                  <a:lnTo>
                    <a:pt x="83948" y="0"/>
                  </a:lnTo>
                  <a:lnTo>
                    <a:pt x="84928" y="0"/>
                  </a:lnTo>
                  <a:lnTo>
                    <a:pt x="86233" y="0"/>
                  </a:lnTo>
                  <a:lnTo>
                    <a:pt x="87493" y="0"/>
                  </a:lnTo>
                  <a:lnTo>
                    <a:pt x="88799" y="0"/>
                  </a:lnTo>
                  <a:lnTo>
                    <a:pt x="89778" y="0"/>
                  </a:lnTo>
                  <a:lnTo>
                    <a:pt x="91037" y="0"/>
                  </a:lnTo>
                  <a:lnTo>
                    <a:pt x="92343" y="0"/>
                  </a:lnTo>
                  <a:lnTo>
                    <a:pt x="93276" y="0"/>
                  </a:lnTo>
                  <a:lnTo>
                    <a:pt x="94582" y="0"/>
                  </a:lnTo>
                  <a:lnTo>
                    <a:pt x="95888" y="0"/>
                  </a:lnTo>
                  <a:lnTo>
                    <a:pt x="97147" y="0"/>
                  </a:lnTo>
                  <a:lnTo>
                    <a:pt x="98126" y="1322"/>
                  </a:lnTo>
                  <a:lnTo>
                    <a:pt x="99432" y="1322"/>
                  </a:lnTo>
                  <a:lnTo>
                    <a:pt x="100691" y="1322"/>
                  </a:lnTo>
                  <a:lnTo>
                    <a:pt x="101997" y="1322"/>
                  </a:lnTo>
                  <a:lnTo>
                    <a:pt x="102930" y="1322"/>
                  </a:lnTo>
                  <a:lnTo>
                    <a:pt x="104236" y="1322"/>
                  </a:lnTo>
                  <a:lnTo>
                    <a:pt x="105542" y="1322"/>
                  </a:lnTo>
                  <a:lnTo>
                    <a:pt x="106474" y="1322"/>
                  </a:lnTo>
                  <a:lnTo>
                    <a:pt x="107780" y="1322"/>
                  </a:lnTo>
                  <a:lnTo>
                    <a:pt x="109040" y="1322"/>
                  </a:lnTo>
                  <a:lnTo>
                    <a:pt x="110345" y="1322"/>
                  </a:lnTo>
                  <a:lnTo>
                    <a:pt x="111325" y="1322"/>
                  </a:lnTo>
                  <a:lnTo>
                    <a:pt x="112584" y="1322"/>
                  </a:lnTo>
                  <a:lnTo>
                    <a:pt x="113890" y="1322"/>
                  </a:lnTo>
                  <a:lnTo>
                    <a:pt x="115196" y="1322"/>
                  </a:lnTo>
                  <a:lnTo>
                    <a:pt x="116129" y="1322"/>
                  </a:lnTo>
                  <a:lnTo>
                    <a:pt x="117434" y="1322"/>
                  </a:lnTo>
                  <a:lnTo>
                    <a:pt x="118694" y="1322"/>
                  </a:lnTo>
                  <a:lnTo>
                    <a:pt x="120000" y="1322"/>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97" name="Shape 797"/>
            <p:cNvSpPr/>
            <p:nvPr/>
          </p:nvSpPr>
          <p:spPr>
            <a:xfrm>
              <a:off x="1680" y="3134"/>
              <a:ext cx="2573" cy="635"/>
            </a:xfrm>
            <a:custGeom>
              <a:avLst/>
              <a:gdLst/>
              <a:ahLst/>
              <a:cxnLst/>
              <a:rect l="0" t="0" r="0" b="0"/>
              <a:pathLst>
                <a:path w="120000" h="120000" extrusionOk="0">
                  <a:moveTo>
                    <a:pt x="0" y="120000"/>
                  </a:moveTo>
                  <a:lnTo>
                    <a:pt x="932" y="118677"/>
                  </a:lnTo>
                  <a:lnTo>
                    <a:pt x="2238" y="116031"/>
                  </a:lnTo>
                  <a:lnTo>
                    <a:pt x="3497" y="106960"/>
                  </a:lnTo>
                  <a:lnTo>
                    <a:pt x="4477" y="97700"/>
                  </a:lnTo>
                  <a:lnTo>
                    <a:pt x="5783" y="91275"/>
                  </a:lnTo>
                  <a:lnTo>
                    <a:pt x="7042" y="83527"/>
                  </a:lnTo>
                  <a:lnTo>
                    <a:pt x="8348" y="79559"/>
                  </a:lnTo>
                  <a:lnTo>
                    <a:pt x="9327" y="75590"/>
                  </a:lnTo>
                  <a:lnTo>
                    <a:pt x="10586" y="67842"/>
                  </a:lnTo>
                  <a:lnTo>
                    <a:pt x="11892" y="61228"/>
                  </a:lnTo>
                  <a:lnTo>
                    <a:pt x="13151" y="52157"/>
                  </a:lnTo>
                  <a:lnTo>
                    <a:pt x="14131" y="49511"/>
                  </a:lnTo>
                  <a:lnTo>
                    <a:pt x="15437" y="45732"/>
                  </a:lnTo>
                  <a:lnTo>
                    <a:pt x="16696" y="39118"/>
                  </a:lnTo>
                  <a:lnTo>
                    <a:pt x="17675" y="32692"/>
                  </a:lnTo>
                  <a:lnTo>
                    <a:pt x="18981" y="27401"/>
                  </a:lnTo>
                  <a:lnTo>
                    <a:pt x="20240" y="24755"/>
                  </a:lnTo>
                  <a:lnTo>
                    <a:pt x="21546" y="22110"/>
                  </a:lnTo>
                  <a:lnTo>
                    <a:pt x="22526" y="19653"/>
                  </a:lnTo>
                  <a:lnTo>
                    <a:pt x="23785" y="17007"/>
                  </a:lnTo>
                  <a:lnTo>
                    <a:pt x="25091" y="15685"/>
                  </a:lnTo>
                  <a:lnTo>
                    <a:pt x="26350" y="14362"/>
                  </a:lnTo>
                  <a:lnTo>
                    <a:pt x="27329" y="13039"/>
                  </a:lnTo>
                  <a:lnTo>
                    <a:pt x="28635" y="13039"/>
                  </a:lnTo>
                  <a:lnTo>
                    <a:pt x="29895" y="13039"/>
                  </a:lnTo>
                  <a:lnTo>
                    <a:pt x="30874" y="11716"/>
                  </a:lnTo>
                  <a:lnTo>
                    <a:pt x="32180" y="10393"/>
                  </a:lnTo>
                  <a:lnTo>
                    <a:pt x="33439" y="9070"/>
                  </a:lnTo>
                  <a:lnTo>
                    <a:pt x="34745" y="9070"/>
                  </a:lnTo>
                  <a:lnTo>
                    <a:pt x="35678" y="9070"/>
                  </a:lnTo>
                  <a:lnTo>
                    <a:pt x="36984" y="9070"/>
                  </a:lnTo>
                  <a:lnTo>
                    <a:pt x="38289" y="7937"/>
                  </a:lnTo>
                  <a:lnTo>
                    <a:pt x="39549" y="7937"/>
                  </a:lnTo>
                  <a:lnTo>
                    <a:pt x="40528" y="7937"/>
                  </a:lnTo>
                  <a:lnTo>
                    <a:pt x="41834" y="6614"/>
                  </a:lnTo>
                  <a:lnTo>
                    <a:pt x="43093" y="6614"/>
                  </a:lnTo>
                  <a:lnTo>
                    <a:pt x="44399" y="6614"/>
                  </a:lnTo>
                  <a:lnTo>
                    <a:pt x="45332" y="5291"/>
                  </a:lnTo>
                  <a:lnTo>
                    <a:pt x="46638" y="5291"/>
                  </a:lnTo>
                  <a:lnTo>
                    <a:pt x="47944" y="5291"/>
                  </a:lnTo>
                  <a:lnTo>
                    <a:pt x="48876" y="3968"/>
                  </a:lnTo>
                  <a:lnTo>
                    <a:pt x="50182" y="3968"/>
                  </a:lnTo>
                  <a:lnTo>
                    <a:pt x="51441" y="3968"/>
                  </a:lnTo>
                  <a:lnTo>
                    <a:pt x="52747" y="2645"/>
                  </a:lnTo>
                  <a:lnTo>
                    <a:pt x="53727" y="2645"/>
                  </a:lnTo>
                  <a:lnTo>
                    <a:pt x="54986" y="2645"/>
                  </a:lnTo>
                  <a:lnTo>
                    <a:pt x="56292" y="2645"/>
                  </a:lnTo>
                  <a:lnTo>
                    <a:pt x="57598" y="2645"/>
                  </a:lnTo>
                  <a:lnTo>
                    <a:pt x="58530" y="1322"/>
                  </a:lnTo>
                  <a:lnTo>
                    <a:pt x="59836" y="1322"/>
                  </a:lnTo>
                  <a:lnTo>
                    <a:pt x="61095" y="1322"/>
                  </a:lnTo>
                  <a:lnTo>
                    <a:pt x="62075" y="1322"/>
                  </a:lnTo>
                  <a:lnTo>
                    <a:pt x="63381" y="1322"/>
                  </a:lnTo>
                  <a:lnTo>
                    <a:pt x="64640" y="1322"/>
                  </a:lnTo>
                  <a:lnTo>
                    <a:pt x="65946" y="1322"/>
                  </a:lnTo>
                  <a:lnTo>
                    <a:pt x="66925" y="0"/>
                  </a:lnTo>
                  <a:lnTo>
                    <a:pt x="68184" y="0"/>
                  </a:lnTo>
                  <a:lnTo>
                    <a:pt x="69490" y="0"/>
                  </a:lnTo>
                  <a:lnTo>
                    <a:pt x="70750" y="0"/>
                  </a:lnTo>
                  <a:lnTo>
                    <a:pt x="71729" y="0"/>
                  </a:lnTo>
                  <a:lnTo>
                    <a:pt x="73035" y="0"/>
                  </a:lnTo>
                  <a:lnTo>
                    <a:pt x="74294" y="0"/>
                  </a:lnTo>
                  <a:lnTo>
                    <a:pt x="75273" y="0"/>
                  </a:lnTo>
                  <a:lnTo>
                    <a:pt x="76579" y="0"/>
                  </a:lnTo>
                  <a:lnTo>
                    <a:pt x="77839" y="0"/>
                  </a:lnTo>
                  <a:lnTo>
                    <a:pt x="79144" y="0"/>
                  </a:lnTo>
                  <a:lnTo>
                    <a:pt x="80124" y="0"/>
                  </a:lnTo>
                  <a:lnTo>
                    <a:pt x="81383" y="0"/>
                  </a:lnTo>
                  <a:lnTo>
                    <a:pt x="82689" y="0"/>
                  </a:lnTo>
                  <a:lnTo>
                    <a:pt x="83948" y="0"/>
                  </a:lnTo>
                  <a:lnTo>
                    <a:pt x="84928" y="0"/>
                  </a:lnTo>
                  <a:lnTo>
                    <a:pt x="86233" y="0"/>
                  </a:lnTo>
                  <a:lnTo>
                    <a:pt x="87493" y="0"/>
                  </a:lnTo>
                  <a:lnTo>
                    <a:pt x="88799" y="0"/>
                  </a:lnTo>
                  <a:lnTo>
                    <a:pt x="89778" y="0"/>
                  </a:lnTo>
                  <a:lnTo>
                    <a:pt x="91037" y="0"/>
                  </a:lnTo>
                  <a:lnTo>
                    <a:pt x="92343" y="0"/>
                  </a:lnTo>
                  <a:lnTo>
                    <a:pt x="93276" y="0"/>
                  </a:lnTo>
                  <a:lnTo>
                    <a:pt x="94582" y="0"/>
                  </a:lnTo>
                  <a:lnTo>
                    <a:pt x="95888" y="0"/>
                  </a:lnTo>
                  <a:lnTo>
                    <a:pt x="97147" y="0"/>
                  </a:lnTo>
                  <a:lnTo>
                    <a:pt x="98126" y="1322"/>
                  </a:lnTo>
                  <a:lnTo>
                    <a:pt x="99432" y="1322"/>
                  </a:lnTo>
                  <a:lnTo>
                    <a:pt x="100691" y="1322"/>
                  </a:lnTo>
                  <a:lnTo>
                    <a:pt x="101997" y="1322"/>
                  </a:lnTo>
                  <a:lnTo>
                    <a:pt x="102930" y="1322"/>
                  </a:lnTo>
                  <a:lnTo>
                    <a:pt x="104236" y="1322"/>
                  </a:lnTo>
                  <a:lnTo>
                    <a:pt x="105542" y="1322"/>
                  </a:lnTo>
                  <a:lnTo>
                    <a:pt x="106474" y="1322"/>
                  </a:lnTo>
                  <a:lnTo>
                    <a:pt x="107780" y="1322"/>
                  </a:lnTo>
                  <a:lnTo>
                    <a:pt x="109040" y="1322"/>
                  </a:lnTo>
                  <a:lnTo>
                    <a:pt x="110345" y="1322"/>
                  </a:lnTo>
                  <a:lnTo>
                    <a:pt x="111325" y="1322"/>
                  </a:lnTo>
                  <a:lnTo>
                    <a:pt x="112584" y="1322"/>
                  </a:lnTo>
                  <a:lnTo>
                    <a:pt x="113890" y="1322"/>
                  </a:lnTo>
                  <a:lnTo>
                    <a:pt x="115196" y="1322"/>
                  </a:lnTo>
                  <a:lnTo>
                    <a:pt x="116129" y="1322"/>
                  </a:lnTo>
                  <a:lnTo>
                    <a:pt x="117434" y="1322"/>
                  </a:lnTo>
                  <a:lnTo>
                    <a:pt x="118694" y="1322"/>
                  </a:lnTo>
                  <a:lnTo>
                    <a:pt x="120000" y="1322"/>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98" name="Shape 798"/>
            <p:cNvSpPr/>
            <p:nvPr/>
          </p:nvSpPr>
          <p:spPr>
            <a:xfrm>
              <a:off x="1680" y="3141"/>
              <a:ext cx="2573" cy="635"/>
            </a:xfrm>
            <a:custGeom>
              <a:avLst/>
              <a:gdLst/>
              <a:ahLst/>
              <a:cxnLst/>
              <a:rect l="0" t="0" r="0" b="0"/>
              <a:pathLst>
                <a:path w="120000" h="120000" extrusionOk="0">
                  <a:moveTo>
                    <a:pt x="0" y="120000"/>
                  </a:moveTo>
                  <a:lnTo>
                    <a:pt x="932" y="118677"/>
                  </a:lnTo>
                  <a:lnTo>
                    <a:pt x="2238" y="116031"/>
                  </a:lnTo>
                  <a:lnTo>
                    <a:pt x="3497" y="106960"/>
                  </a:lnTo>
                  <a:lnTo>
                    <a:pt x="4477" y="97700"/>
                  </a:lnTo>
                  <a:lnTo>
                    <a:pt x="5783" y="91275"/>
                  </a:lnTo>
                  <a:lnTo>
                    <a:pt x="7042" y="83527"/>
                  </a:lnTo>
                  <a:lnTo>
                    <a:pt x="8348" y="79559"/>
                  </a:lnTo>
                  <a:lnTo>
                    <a:pt x="9327" y="75590"/>
                  </a:lnTo>
                  <a:lnTo>
                    <a:pt x="10586" y="67842"/>
                  </a:lnTo>
                  <a:lnTo>
                    <a:pt x="11892" y="61228"/>
                  </a:lnTo>
                  <a:lnTo>
                    <a:pt x="13151" y="52157"/>
                  </a:lnTo>
                  <a:lnTo>
                    <a:pt x="14131" y="49511"/>
                  </a:lnTo>
                  <a:lnTo>
                    <a:pt x="15437" y="45543"/>
                  </a:lnTo>
                  <a:lnTo>
                    <a:pt x="16696" y="39118"/>
                  </a:lnTo>
                  <a:lnTo>
                    <a:pt x="17675" y="32503"/>
                  </a:lnTo>
                  <a:lnTo>
                    <a:pt x="18981" y="27401"/>
                  </a:lnTo>
                  <a:lnTo>
                    <a:pt x="20240" y="24755"/>
                  </a:lnTo>
                  <a:lnTo>
                    <a:pt x="21546" y="22110"/>
                  </a:lnTo>
                  <a:lnTo>
                    <a:pt x="22526" y="19653"/>
                  </a:lnTo>
                  <a:lnTo>
                    <a:pt x="23785" y="17007"/>
                  </a:lnTo>
                  <a:lnTo>
                    <a:pt x="25091" y="15685"/>
                  </a:lnTo>
                  <a:lnTo>
                    <a:pt x="26350" y="14362"/>
                  </a:lnTo>
                  <a:lnTo>
                    <a:pt x="27329" y="13039"/>
                  </a:lnTo>
                  <a:lnTo>
                    <a:pt x="28635" y="13039"/>
                  </a:lnTo>
                  <a:lnTo>
                    <a:pt x="29895" y="13039"/>
                  </a:lnTo>
                  <a:lnTo>
                    <a:pt x="30874" y="11716"/>
                  </a:lnTo>
                  <a:lnTo>
                    <a:pt x="32180" y="10393"/>
                  </a:lnTo>
                  <a:lnTo>
                    <a:pt x="33439" y="9070"/>
                  </a:lnTo>
                  <a:lnTo>
                    <a:pt x="34745" y="9070"/>
                  </a:lnTo>
                  <a:lnTo>
                    <a:pt x="35678" y="9070"/>
                  </a:lnTo>
                  <a:lnTo>
                    <a:pt x="36984" y="9070"/>
                  </a:lnTo>
                  <a:lnTo>
                    <a:pt x="38289" y="7748"/>
                  </a:lnTo>
                  <a:lnTo>
                    <a:pt x="39549" y="7748"/>
                  </a:lnTo>
                  <a:lnTo>
                    <a:pt x="40528" y="7748"/>
                  </a:lnTo>
                  <a:lnTo>
                    <a:pt x="41834" y="6614"/>
                  </a:lnTo>
                  <a:lnTo>
                    <a:pt x="43093" y="6614"/>
                  </a:lnTo>
                  <a:lnTo>
                    <a:pt x="44399" y="6614"/>
                  </a:lnTo>
                  <a:lnTo>
                    <a:pt x="45332" y="5291"/>
                  </a:lnTo>
                  <a:lnTo>
                    <a:pt x="46638" y="5291"/>
                  </a:lnTo>
                  <a:lnTo>
                    <a:pt x="47944" y="5291"/>
                  </a:lnTo>
                  <a:lnTo>
                    <a:pt x="48876" y="3968"/>
                  </a:lnTo>
                  <a:lnTo>
                    <a:pt x="50182" y="3968"/>
                  </a:lnTo>
                  <a:lnTo>
                    <a:pt x="51441" y="3968"/>
                  </a:lnTo>
                  <a:lnTo>
                    <a:pt x="52747" y="2645"/>
                  </a:lnTo>
                  <a:lnTo>
                    <a:pt x="53727" y="2645"/>
                  </a:lnTo>
                  <a:lnTo>
                    <a:pt x="54986" y="2645"/>
                  </a:lnTo>
                  <a:lnTo>
                    <a:pt x="56292" y="2645"/>
                  </a:lnTo>
                  <a:lnTo>
                    <a:pt x="57598" y="2645"/>
                  </a:lnTo>
                  <a:lnTo>
                    <a:pt x="58530" y="1322"/>
                  </a:lnTo>
                  <a:lnTo>
                    <a:pt x="59836" y="1322"/>
                  </a:lnTo>
                  <a:lnTo>
                    <a:pt x="61095" y="1322"/>
                  </a:lnTo>
                  <a:lnTo>
                    <a:pt x="62075" y="1322"/>
                  </a:lnTo>
                  <a:lnTo>
                    <a:pt x="63381" y="1322"/>
                  </a:lnTo>
                  <a:lnTo>
                    <a:pt x="64640" y="1322"/>
                  </a:lnTo>
                  <a:lnTo>
                    <a:pt x="65946" y="1322"/>
                  </a:lnTo>
                  <a:lnTo>
                    <a:pt x="66925" y="0"/>
                  </a:lnTo>
                  <a:lnTo>
                    <a:pt x="68184" y="0"/>
                  </a:lnTo>
                  <a:lnTo>
                    <a:pt x="69490" y="0"/>
                  </a:lnTo>
                  <a:lnTo>
                    <a:pt x="70750" y="0"/>
                  </a:lnTo>
                  <a:lnTo>
                    <a:pt x="71729" y="0"/>
                  </a:lnTo>
                  <a:lnTo>
                    <a:pt x="73035" y="0"/>
                  </a:lnTo>
                  <a:lnTo>
                    <a:pt x="74294" y="0"/>
                  </a:lnTo>
                  <a:lnTo>
                    <a:pt x="75273" y="0"/>
                  </a:lnTo>
                  <a:lnTo>
                    <a:pt x="76579" y="0"/>
                  </a:lnTo>
                  <a:lnTo>
                    <a:pt x="77839" y="0"/>
                  </a:lnTo>
                  <a:lnTo>
                    <a:pt x="79144" y="0"/>
                  </a:lnTo>
                  <a:lnTo>
                    <a:pt x="80124" y="0"/>
                  </a:lnTo>
                  <a:lnTo>
                    <a:pt x="81383" y="0"/>
                  </a:lnTo>
                  <a:lnTo>
                    <a:pt x="82689" y="0"/>
                  </a:lnTo>
                  <a:lnTo>
                    <a:pt x="83948" y="0"/>
                  </a:lnTo>
                  <a:lnTo>
                    <a:pt x="84928" y="0"/>
                  </a:lnTo>
                  <a:lnTo>
                    <a:pt x="86233" y="0"/>
                  </a:lnTo>
                  <a:lnTo>
                    <a:pt x="87493" y="0"/>
                  </a:lnTo>
                  <a:lnTo>
                    <a:pt x="88799" y="0"/>
                  </a:lnTo>
                  <a:lnTo>
                    <a:pt x="89778" y="0"/>
                  </a:lnTo>
                  <a:lnTo>
                    <a:pt x="91037" y="0"/>
                  </a:lnTo>
                  <a:lnTo>
                    <a:pt x="92343" y="0"/>
                  </a:lnTo>
                  <a:lnTo>
                    <a:pt x="93276" y="0"/>
                  </a:lnTo>
                  <a:lnTo>
                    <a:pt x="94582" y="0"/>
                  </a:lnTo>
                  <a:lnTo>
                    <a:pt x="95888" y="0"/>
                  </a:lnTo>
                  <a:lnTo>
                    <a:pt x="97147" y="0"/>
                  </a:lnTo>
                  <a:lnTo>
                    <a:pt x="98126" y="1322"/>
                  </a:lnTo>
                  <a:lnTo>
                    <a:pt x="99432" y="1322"/>
                  </a:lnTo>
                  <a:lnTo>
                    <a:pt x="100691" y="1322"/>
                  </a:lnTo>
                  <a:lnTo>
                    <a:pt x="101997" y="1322"/>
                  </a:lnTo>
                  <a:lnTo>
                    <a:pt x="102930" y="1322"/>
                  </a:lnTo>
                  <a:lnTo>
                    <a:pt x="104236" y="1322"/>
                  </a:lnTo>
                  <a:lnTo>
                    <a:pt x="105542" y="1322"/>
                  </a:lnTo>
                  <a:lnTo>
                    <a:pt x="106474" y="1322"/>
                  </a:lnTo>
                  <a:lnTo>
                    <a:pt x="107780" y="1322"/>
                  </a:lnTo>
                  <a:lnTo>
                    <a:pt x="109040" y="1322"/>
                  </a:lnTo>
                  <a:lnTo>
                    <a:pt x="110345" y="1322"/>
                  </a:lnTo>
                  <a:lnTo>
                    <a:pt x="111325" y="1322"/>
                  </a:lnTo>
                  <a:lnTo>
                    <a:pt x="112584" y="1322"/>
                  </a:lnTo>
                  <a:lnTo>
                    <a:pt x="113890" y="1322"/>
                  </a:lnTo>
                  <a:lnTo>
                    <a:pt x="115196" y="1322"/>
                  </a:lnTo>
                  <a:lnTo>
                    <a:pt x="116129" y="1322"/>
                  </a:lnTo>
                  <a:lnTo>
                    <a:pt x="117434" y="1322"/>
                  </a:lnTo>
                  <a:lnTo>
                    <a:pt x="118694" y="1322"/>
                  </a:lnTo>
                  <a:lnTo>
                    <a:pt x="120000" y="1322"/>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799" name="Shape 799"/>
            <p:cNvSpPr/>
            <p:nvPr/>
          </p:nvSpPr>
          <p:spPr>
            <a:xfrm>
              <a:off x="1680" y="3583"/>
              <a:ext cx="2573" cy="82"/>
            </a:xfrm>
            <a:custGeom>
              <a:avLst/>
              <a:gdLst/>
              <a:ahLst/>
              <a:cxnLst/>
              <a:rect l="0" t="0" r="0" b="0"/>
              <a:pathLst>
                <a:path w="120000" h="120000" extrusionOk="0">
                  <a:moveTo>
                    <a:pt x="0" y="99512"/>
                  </a:moveTo>
                  <a:lnTo>
                    <a:pt x="932" y="99512"/>
                  </a:lnTo>
                  <a:lnTo>
                    <a:pt x="2238" y="80487"/>
                  </a:lnTo>
                  <a:lnTo>
                    <a:pt x="3497" y="60000"/>
                  </a:lnTo>
                  <a:lnTo>
                    <a:pt x="4477" y="70243"/>
                  </a:lnTo>
                  <a:lnTo>
                    <a:pt x="5783" y="70243"/>
                  </a:lnTo>
                  <a:lnTo>
                    <a:pt x="7042" y="90731"/>
                  </a:lnTo>
                  <a:lnTo>
                    <a:pt x="8348" y="90731"/>
                  </a:lnTo>
                  <a:lnTo>
                    <a:pt x="9327" y="80487"/>
                  </a:lnTo>
                  <a:lnTo>
                    <a:pt x="10586" y="120000"/>
                  </a:lnTo>
                  <a:lnTo>
                    <a:pt x="11892" y="90731"/>
                  </a:lnTo>
                  <a:lnTo>
                    <a:pt x="13151" y="80487"/>
                  </a:lnTo>
                  <a:lnTo>
                    <a:pt x="14131" y="70243"/>
                  </a:lnTo>
                  <a:lnTo>
                    <a:pt x="15437" y="39512"/>
                  </a:lnTo>
                  <a:lnTo>
                    <a:pt x="16696" y="29268"/>
                  </a:lnTo>
                  <a:lnTo>
                    <a:pt x="17675" y="19024"/>
                  </a:lnTo>
                  <a:lnTo>
                    <a:pt x="18981" y="0"/>
                  </a:lnTo>
                  <a:lnTo>
                    <a:pt x="20240" y="8780"/>
                  </a:lnTo>
                  <a:lnTo>
                    <a:pt x="21546" y="8780"/>
                  </a:lnTo>
                  <a:lnTo>
                    <a:pt x="22526" y="19024"/>
                  </a:lnTo>
                  <a:lnTo>
                    <a:pt x="23785" y="29268"/>
                  </a:lnTo>
                  <a:lnTo>
                    <a:pt x="25091" y="29268"/>
                  </a:lnTo>
                  <a:lnTo>
                    <a:pt x="26350" y="39512"/>
                  </a:lnTo>
                  <a:lnTo>
                    <a:pt x="27329" y="39512"/>
                  </a:lnTo>
                  <a:lnTo>
                    <a:pt x="28635" y="49756"/>
                  </a:lnTo>
                  <a:lnTo>
                    <a:pt x="29895" y="49756"/>
                  </a:lnTo>
                  <a:lnTo>
                    <a:pt x="30874" y="60000"/>
                  </a:lnTo>
                  <a:lnTo>
                    <a:pt x="32180" y="70243"/>
                  </a:lnTo>
                  <a:lnTo>
                    <a:pt x="33439" y="70243"/>
                  </a:lnTo>
                  <a:lnTo>
                    <a:pt x="34745" y="80487"/>
                  </a:lnTo>
                  <a:lnTo>
                    <a:pt x="35678" y="80487"/>
                  </a:lnTo>
                  <a:lnTo>
                    <a:pt x="36984" y="80487"/>
                  </a:lnTo>
                  <a:lnTo>
                    <a:pt x="38289" y="80487"/>
                  </a:lnTo>
                  <a:lnTo>
                    <a:pt x="39549" y="80487"/>
                  </a:lnTo>
                  <a:lnTo>
                    <a:pt x="40528" y="80487"/>
                  </a:lnTo>
                  <a:lnTo>
                    <a:pt x="41834" y="70243"/>
                  </a:lnTo>
                  <a:lnTo>
                    <a:pt x="43093" y="70243"/>
                  </a:lnTo>
                  <a:lnTo>
                    <a:pt x="44399" y="70243"/>
                  </a:lnTo>
                  <a:lnTo>
                    <a:pt x="45332" y="70243"/>
                  </a:lnTo>
                  <a:lnTo>
                    <a:pt x="46638" y="70243"/>
                  </a:lnTo>
                  <a:lnTo>
                    <a:pt x="47944" y="60000"/>
                  </a:lnTo>
                  <a:lnTo>
                    <a:pt x="48876" y="60000"/>
                  </a:lnTo>
                  <a:lnTo>
                    <a:pt x="50182" y="60000"/>
                  </a:lnTo>
                  <a:lnTo>
                    <a:pt x="51441" y="60000"/>
                  </a:lnTo>
                  <a:lnTo>
                    <a:pt x="52747" y="60000"/>
                  </a:lnTo>
                  <a:lnTo>
                    <a:pt x="53727" y="60000"/>
                  </a:lnTo>
                  <a:lnTo>
                    <a:pt x="54986" y="60000"/>
                  </a:lnTo>
                  <a:lnTo>
                    <a:pt x="56292" y="60000"/>
                  </a:lnTo>
                  <a:lnTo>
                    <a:pt x="57598" y="60000"/>
                  </a:lnTo>
                  <a:lnTo>
                    <a:pt x="58530" y="60000"/>
                  </a:lnTo>
                  <a:lnTo>
                    <a:pt x="59836" y="60000"/>
                  </a:lnTo>
                  <a:lnTo>
                    <a:pt x="61095" y="49756"/>
                  </a:lnTo>
                  <a:lnTo>
                    <a:pt x="62075" y="49756"/>
                  </a:lnTo>
                  <a:lnTo>
                    <a:pt x="63381" y="49756"/>
                  </a:lnTo>
                  <a:lnTo>
                    <a:pt x="64640" y="49756"/>
                  </a:lnTo>
                  <a:lnTo>
                    <a:pt x="65946" y="49756"/>
                  </a:lnTo>
                  <a:lnTo>
                    <a:pt x="66925" y="49756"/>
                  </a:lnTo>
                  <a:lnTo>
                    <a:pt x="68184" y="49756"/>
                  </a:lnTo>
                  <a:lnTo>
                    <a:pt x="69490" y="39512"/>
                  </a:lnTo>
                  <a:lnTo>
                    <a:pt x="70750" y="39512"/>
                  </a:lnTo>
                  <a:lnTo>
                    <a:pt x="71729" y="39512"/>
                  </a:lnTo>
                  <a:lnTo>
                    <a:pt x="73035" y="39512"/>
                  </a:lnTo>
                  <a:lnTo>
                    <a:pt x="74294" y="39512"/>
                  </a:lnTo>
                  <a:lnTo>
                    <a:pt x="75273" y="39512"/>
                  </a:lnTo>
                  <a:lnTo>
                    <a:pt x="76579" y="39512"/>
                  </a:lnTo>
                  <a:lnTo>
                    <a:pt x="77839" y="39512"/>
                  </a:lnTo>
                  <a:lnTo>
                    <a:pt x="79144" y="39512"/>
                  </a:lnTo>
                  <a:lnTo>
                    <a:pt x="80124" y="29268"/>
                  </a:lnTo>
                  <a:lnTo>
                    <a:pt x="81383" y="29268"/>
                  </a:lnTo>
                  <a:lnTo>
                    <a:pt x="82689" y="29268"/>
                  </a:lnTo>
                  <a:lnTo>
                    <a:pt x="83948" y="29268"/>
                  </a:lnTo>
                  <a:lnTo>
                    <a:pt x="84928" y="29268"/>
                  </a:lnTo>
                  <a:lnTo>
                    <a:pt x="86233" y="29268"/>
                  </a:lnTo>
                  <a:lnTo>
                    <a:pt x="87493" y="29268"/>
                  </a:lnTo>
                  <a:lnTo>
                    <a:pt x="88799" y="29268"/>
                  </a:lnTo>
                  <a:lnTo>
                    <a:pt x="89778" y="29268"/>
                  </a:lnTo>
                  <a:lnTo>
                    <a:pt x="91037" y="29268"/>
                  </a:lnTo>
                  <a:lnTo>
                    <a:pt x="92343" y="29268"/>
                  </a:lnTo>
                  <a:lnTo>
                    <a:pt x="93276" y="29268"/>
                  </a:lnTo>
                  <a:lnTo>
                    <a:pt x="94582" y="29268"/>
                  </a:lnTo>
                  <a:lnTo>
                    <a:pt x="95888" y="29268"/>
                  </a:lnTo>
                  <a:lnTo>
                    <a:pt x="97147" y="29268"/>
                  </a:lnTo>
                  <a:lnTo>
                    <a:pt x="98126" y="29268"/>
                  </a:lnTo>
                  <a:lnTo>
                    <a:pt x="99432" y="19024"/>
                  </a:lnTo>
                  <a:lnTo>
                    <a:pt x="100691" y="19024"/>
                  </a:lnTo>
                  <a:lnTo>
                    <a:pt x="101997" y="19024"/>
                  </a:lnTo>
                  <a:lnTo>
                    <a:pt x="102930" y="19024"/>
                  </a:lnTo>
                  <a:lnTo>
                    <a:pt x="104236" y="19024"/>
                  </a:lnTo>
                  <a:lnTo>
                    <a:pt x="105542" y="19024"/>
                  </a:lnTo>
                  <a:lnTo>
                    <a:pt x="106474" y="19024"/>
                  </a:lnTo>
                  <a:lnTo>
                    <a:pt x="107780" y="19024"/>
                  </a:lnTo>
                  <a:lnTo>
                    <a:pt x="109040" y="19024"/>
                  </a:lnTo>
                  <a:lnTo>
                    <a:pt x="110345" y="19024"/>
                  </a:lnTo>
                  <a:lnTo>
                    <a:pt x="111325" y="19024"/>
                  </a:lnTo>
                  <a:lnTo>
                    <a:pt x="112584" y="19024"/>
                  </a:lnTo>
                  <a:lnTo>
                    <a:pt x="113890" y="19024"/>
                  </a:lnTo>
                  <a:lnTo>
                    <a:pt x="115196" y="19024"/>
                  </a:lnTo>
                  <a:lnTo>
                    <a:pt x="116129" y="19024"/>
                  </a:lnTo>
                  <a:lnTo>
                    <a:pt x="117434" y="19024"/>
                  </a:lnTo>
                  <a:lnTo>
                    <a:pt x="118694" y="19024"/>
                  </a:lnTo>
                  <a:lnTo>
                    <a:pt x="120000" y="19024"/>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00" name="Shape 800"/>
            <p:cNvSpPr/>
            <p:nvPr/>
          </p:nvSpPr>
          <p:spPr>
            <a:xfrm>
              <a:off x="1680" y="3589"/>
              <a:ext cx="2573" cy="83"/>
            </a:xfrm>
            <a:custGeom>
              <a:avLst/>
              <a:gdLst/>
              <a:ahLst/>
              <a:cxnLst/>
              <a:rect l="0" t="0" r="0" b="0"/>
              <a:pathLst>
                <a:path w="120000" h="120000" extrusionOk="0">
                  <a:moveTo>
                    <a:pt x="0" y="99759"/>
                  </a:moveTo>
                  <a:lnTo>
                    <a:pt x="932" y="99759"/>
                  </a:lnTo>
                  <a:lnTo>
                    <a:pt x="2238" y="80963"/>
                  </a:lnTo>
                  <a:lnTo>
                    <a:pt x="3497" y="60722"/>
                  </a:lnTo>
                  <a:lnTo>
                    <a:pt x="4477" y="70843"/>
                  </a:lnTo>
                  <a:lnTo>
                    <a:pt x="5783" y="70843"/>
                  </a:lnTo>
                  <a:lnTo>
                    <a:pt x="7042" y="89638"/>
                  </a:lnTo>
                  <a:lnTo>
                    <a:pt x="8348" y="89638"/>
                  </a:lnTo>
                  <a:lnTo>
                    <a:pt x="9327" y="80963"/>
                  </a:lnTo>
                  <a:lnTo>
                    <a:pt x="10586" y="119999"/>
                  </a:lnTo>
                  <a:lnTo>
                    <a:pt x="11892" y="89638"/>
                  </a:lnTo>
                  <a:lnTo>
                    <a:pt x="13151" y="80963"/>
                  </a:lnTo>
                  <a:lnTo>
                    <a:pt x="14131" y="70843"/>
                  </a:lnTo>
                  <a:lnTo>
                    <a:pt x="15437" y="40481"/>
                  </a:lnTo>
                  <a:lnTo>
                    <a:pt x="16696" y="30361"/>
                  </a:lnTo>
                  <a:lnTo>
                    <a:pt x="17675" y="20240"/>
                  </a:lnTo>
                  <a:lnTo>
                    <a:pt x="18981" y="0"/>
                  </a:lnTo>
                  <a:lnTo>
                    <a:pt x="20240" y="10120"/>
                  </a:lnTo>
                  <a:lnTo>
                    <a:pt x="21546" y="10120"/>
                  </a:lnTo>
                  <a:lnTo>
                    <a:pt x="22526" y="20240"/>
                  </a:lnTo>
                  <a:lnTo>
                    <a:pt x="23785" y="30361"/>
                  </a:lnTo>
                  <a:lnTo>
                    <a:pt x="25091" y="30361"/>
                  </a:lnTo>
                  <a:lnTo>
                    <a:pt x="26350" y="40481"/>
                  </a:lnTo>
                  <a:lnTo>
                    <a:pt x="27329" y="40481"/>
                  </a:lnTo>
                  <a:lnTo>
                    <a:pt x="28635" y="50602"/>
                  </a:lnTo>
                  <a:lnTo>
                    <a:pt x="29895" y="50602"/>
                  </a:lnTo>
                  <a:lnTo>
                    <a:pt x="30874" y="60722"/>
                  </a:lnTo>
                  <a:lnTo>
                    <a:pt x="32180" y="70843"/>
                  </a:lnTo>
                  <a:lnTo>
                    <a:pt x="33439" y="70843"/>
                  </a:lnTo>
                  <a:lnTo>
                    <a:pt x="34745" y="80963"/>
                  </a:lnTo>
                  <a:lnTo>
                    <a:pt x="35678" y="80963"/>
                  </a:lnTo>
                  <a:lnTo>
                    <a:pt x="36984" y="80963"/>
                  </a:lnTo>
                  <a:lnTo>
                    <a:pt x="38289" y="80963"/>
                  </a:lnTo>
                  <a:lnTo>
                    <a:pt x="39549" y="80963"/>
                  </a:lnTo>
                  <a:lnTo>
                    <a:pt x="40528" y="80963"/>
                  </a:lnTo>
                  <a:lnTo>
                    <a:pt x="41834" y="70843"/>
                  </a:lnTo>
                  <a:lnTo>
                    <a:pt x="43093" y="70843"/>
                  </a:lnTo>
                  <a:lnTo>
                    <a:pt x="44399" y="70843"/>
                  </a:lnTo>
                  <a:lnTo>
                    <a:pt x="45332" y="70843"/>
                  </a:lnTo>
                  <a:lnTo>
                    <a:pt x="46638" y="70843"/>
                  </a:lnTo>
                  <a:lnTo>
                    <a:pt x="47944" y="60722"/>
                  </a:lnTo>
                  <a:lnTo>
                    <a:pt x="48876" y="60722"/>
                  </a:lnTo>
                  <a:lnTo>
                    <a:pt x="50182" y="60722"/>
                  </a:lnTo>
                  <a:lnTo>
                    <a:pt x="51441" y="60722"/>
                  </a:lnTo>
                  <a:lnTo>
                    <a:pt x="52747" y="60722"/>
                  </a:lnTo>
                  <a:lnTo>
                    <a:pt x="53727" y="60722"/>
                  </a:lnTo>
                  <a:lnTo>
                    <a:pt x="54986" y="60722"/>
                  </a:lnTo>
                  <a:lnTo>
                    <a:pt x="56292" y="60722"/>
                  </a:lnTo>
                  <a:lnTo>
                    <a:pt x="57598" y="60722"/>
                  </a:lnTo>
                  <a:lnTo>
                    <a:pt x="58530" y="60722"/>
                  </a:lnTo>
                  <a:lnTo>
                    <a:pt x="59836" y="60722"/>
                  </a:lnTo>
                  <a:lnTo>
                    <a:pt x="61095" y="50602"/>
                  </a:lnTo>
                  <a:lnTo>
                    <a:pt x="62075" y="50602"/>
                  </a:lnTo>
                  <a:lnTo>
                    <a:pt x="63381" y="50602"/>
                  </a:lnTo>
                  <a:lnTo>
                    <a:pt x="64640" y="50602"/>
                  </a:lnTo>
                  <a:lnTo>
                    <a:pt x="65946" y="50602"/>
                  </a:lnTo>
                  <a:lnTo>
                    <a:pt x="66925" y="50602"/>
                  </a:lnTo>
                  <a:lnTo>
                    <a:pt x="68184" y="50602"/>
                  </a:lnTo>
                  <a:lnTo>
                    <a:pt x="69490" y="40481"/>
                  </a:lnTo>
                  <a:lnTo>
                    <a:pt x="70750" y="40481"/>
                  </a:lnTo>
                  <a:lnTo>
                    <a:pt x="71729" y="40481"/>
                  </a:lnTo>
                  <a:lnTo>
                    <a:pt x="73035" y="40481"/>
                  </a:lnTo>
                  <a:lnTo>
                    <a:pt x="74294" y="40481"/>
                  </a:lnTo>
                  <a:lnTo>
                    <a:pt x="75273" y="40481"/>
                  </a:lnTo>
                  <a:lnTo>
                    <a:pt x="76579" y="40481"/>
                  </a:lnTo>
                  <a:lnTo>
                    <a:pt x="77839" y="40481"/>
                  </a:lnTo>
                  <a:lnTo>
                    <a:pt x="79144" y="40481"/>
                  </a:lnTo>
                  <a:lnTo>
                    <a:pt x="80124" y="30361"/>
                  </a:lnTo>
                  <a:lnTo>
                    <a:pt x="81383" y="30361"/>
                  </a:lnTo>
                  <a:lnTo>
                    <a:pt x="82689" y="30361"/>
                  </a:lnTo>
                  <a:lnTo>
                    <a:pt x="83948" y="30361"/>
                  </a:lnTo>
                  <a:lnTo>
                    <a:pt x="84928" y="30361"/>
                  </a:lnTo>
                  <a:lnTo>
                    <a:pt x="86233" y="30361"/>
                  </a:lnTo>
                  <a:lnTo>
                    <a:pt x="87493" y="30361"/>
                  </a:lnTo>
                  <a:lnTo>
                    <a:pt x="88799" y="30361"/>
                  </a:lnTo>
                  <a:lnTo>
                    <a:pt x="89778" y="30361"/>
                  </a:lnTo>
                  <a:lnTo>
                    <a:pt x="91037" y="30361"/>
                  </a:lnTo>
                  <a:lnTo>
                    <a:pt x="92343" y="30361"/>
                  </a:lnTo>
                  <a:lnTo>
                    <a:pt x="93276" y="30361"/>
                  </a:lnTo>
                  <a:lnTo>
                    <a:pt x="94582" y="30361"/>
                  </a:lnTo>
                  <a:lnTo>
                    <a:pt x="95888" y="30361"/>
                  </a:lnTo>
                  <a:lnTo>
                    <a:pt x="97147" y="30361"/>
                  </a:lnTo>
                  <a:lnTo>
                    <a:pt x="98126" y="30361"/>
                  </a:lnTo>
                  <a:lnTo>
                    <a:pt x="99432" y="20240"/>
                  </a:lnTo>
                  <a:lnTo>
                    <a:pt x="100691" y="20240"/>
                  </a:lnTo>
                  <a:lnTo>
                    <a:pt x="101997" y="20240"/>
                  </a:lnTo>
                  <a:lnTo>
                    <a:pt x="102930" y="20240"/>
                  </a:lnTo>
                  <a:lnTo>
                    <a:pt x="104236" y="20240"/>
                  </a:lnTo>
                  <a:lnTo>
                    <a:pt x="105542" y="20240"/>
                  </a:lnTo>
                  <a:lnTo>
                    <a:pt x="106474" y="20240"/>
                  </a:lnTo>
                  <a:lnTo>
                    <a:pt x="107780" y="20240"/>
                  </a:lnTo>
                  <a:lnTo>
                    <a:pt x="109040" y="20240"/>
                  </a:lnTo>
                  <a:lnTo>
                    <a:pt x="110345" y="20240"/>
                  </a:lnTo>
                  <a:lnTo>
                    <a:pt x="111325" y="20240"/>
                  </a:lnTo>
                  <a:lnTo>
                    <a:pt x="112584" y="20240"/>
                  </a:lnTo>
                  <a:lnTo>
                    <a:pt x="113890" y="20240"/>
                  </a:lnTo>
                  <a:lnTo>
                    <a:pt x="115196" y="20240"/>
                  </a:lnTo>
                  <a:lnTo>
                    <a:pt x="116129" y="20240"/>
                  </a:lnTo>
                  <a:lnTo>
                    <a:pt x="117434" y="20240"/>
                  </a:lnTo>
                  <a:lnTo>
                    <a:pt x="118694" y="20240"/>
                  </a:lnTo>
                  <a:lnTo>
                    <a:pt x="120000" y="2024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01" name="Shape 801"/>
            <p:cNvSpPr/>
            <p:nvPr/>
          </p:nvSpPr>
          <p:spPr>
            <a:xfrm>
              <a:off x="1680" y="3596"/>
              <a:ext cx="2573" cy="83"/>
            </a:xfrm>
            <a:custGeom>
              <a:avLst/>
              <a:gdLst/>
              <a:ahLst/>
              <a:cxnLst/>
              <a:rect l="0" t="0" r="0" b="0"/>
              <a:pathLst>
                <a:path w="120000" h="120000" extrusionOk="0">
                  <a:moveTo>
                    <a:pt x="0" y="99759"/>
                  </a:moveTo>
                  <a:lnTo>
                    <a:pt x="932" y="99759"/>
                  </a:lnTo>
                  <a:lnTo>
                    <a:pt x="2238" y="79518"/>
                  </a:lnTo>
                  <a:lnTo>
                    <a:pt x="3497" y="60722"/>
                  </a:lnTo>
                  <a:lnTo>
                    <a:pt x="4477" y="70843"/>
                  </a:lnTo>
                  <a:lnTo>
                    <a:pt x="5783" y="70843"/>
                  </a:lnTo>
                  <a:lnTo>
                    <a:pt x="7042" y="89638"/>
                  </a:lnTo>
                  <a:lnTo>
                    <a:pt x="8348" y="89638"/>
                  </a:lnTo>
                  <a:lnTo>
                    <a:pt x="9327" y="79518"/>
                  </a:lnTo>
                  <a:lnTo>
                    <a:pt x="10586" y="119999"/>
                  </a:lnTo>
                  <a:lnTo>
                    <a:pt x="11892" y="89638"/>
                  </a:lnTo>
                  <a:lnTo>
                    <a:pt x="13151" y="79518"/>
                  </a:lnTo>
                  <a:lnTo>
                    <a:pt x="14131" y="70843"/>
                  </a:lnTo>
                  <a:lnTo>
                    <a:pt x="15437" y="40481"/>
                  </a:lnTo>
                  <a:lnTo>
                    <a:pt x="16696" y="30361"/>
                  </a:lnTo>
                  <a:lnTo>
                    <a:pt x="17675" y="20240"/>
                  </a:lnTo>
                  <a:lnTo>
                    <a:pt x="18981" y="0"/>
                  </a:lnTo>
                  <a:lnTo>
                    <a:pt x="20240" y="10120"/>
                  </a:lnTo>
                  <a:lnTo>
                    <a:pt x="21546" y="10120"/>
                  </a:lnTo>
                  <a:lnTo>
                    <a:pt x="22526" y="20240"/>
                  </a:lnTo>
                  <a:lnTo>
                    <a:pt x="23785" y="30361"/>
                  </a:lnTo>
                  <a:lnTo>
                    <a:pt x="25091" y="30361"/>
                  </a:lnTo>
                  <a:lnTo>
                    <a:pt x="26350" y="40481"/>
                  </a:lnTo>
                  <a:lnTo>
                    <a:pt x="27329" y="40481"/>
                  </a:lnTo>
                  <a:lnTo>
                    <a:pt x="28635" y="50602"/>
                  </a:lnTo>
                  <a:lnTo>
                    <a:pt x="29895" y="50602"/>
                  </a:lnTo>
                  <a:lnTo>
                    <a:pt x="30874" y="60722"/>
                  </a:lnTo>
                  <a:lnTo>
                    <a:pt x="32180" y="70843"/>
                  </a:lnTo>
                  <a:lnTo>
                    <a:pt x="33439" y="70843"/>
                  </a:lnTo>
                  <a:lnTo>
                    <a:pt x="34745" y="79518"/>
                  </a:lnTo>
                  <a:lnTo>
                    <a:pt x="35678" y="79518"/>
                  </a:lnTo>
                  <a:lnTo>
                    <a:pt x="36984" y="79518"/>
                  </a:lnTo>
                  <a:lnTo>
                    <a:pt x="38289" y="79518"/>
                  </a:lnTo>
                  <a:lnTo>
                    <a:pt x="39549" y="79518"/>
                  </a:lnTo>
                  <a:lnTo>
                    <a:pt x="40528" y="79518"/>
                  </a:lnTo>
                  <a:lnTo>
                    <a:pt x="41834" y="70843"/>
                  </a:lnTo>
                  <a:lnTo>
                    <a:pt x="43093" y="70843"/>
                  </a:lnTo>
                  <a:lnTo>
                    <a:pt x="44399" y="70843"/>
                  </a:lnTo>
                  <a:lnTo>
                    <a:pt x="45332" y="70843"/>
                  </a:lnTo>
                  <a:lnTo>
                    <a:pt x="46638" y="70843"/>
                  </a:lnTo>
                  <a:lnTo>
                    <a:pt x="47944" y="60722"/>
                  </a:lnTo>
                  <a:lnTo>
                    <a:pt x="48876" y="60722"/>
                  </a:lnTo>
                  <a:lnTo>
                    <a:pt x="50182" y="60722"/>
                  </a:lnTo>
                  <a:lnTo>
                    <a:pt x="51441" y="60722"/>
                  </a:lnTo>
                  <a:lnTo>
                    <a:pt x="52747" y="60722"/>
                  </a:lnTo>
                  <a:lnTo>
                    <a:pt x="53727" y="60722"/>
                  </a:lnTo>
                  <a:lnTo>
                    <a:pt x="54986" y="60722"/>
                  </a:lnTo>
                  <a:lnTo>
                    <a:pt x="56292" y="60722"/>
                  </a:lnTo>
                  <a:lnTo>
                    <a:pt x="57598" y="60722"/>
                  </a:lnTo>
                  <a:lnTo>
                    <a:pt x="58530" y="60722"/>
                  </a:lnTo>
                  <a:lnTo>
                    <a:pt x="59836" y="60722"/>
                  </a:lnTo>
                  <a:lnTo>
                    <a:pt x="61095" y="50602"/>
                  </a:lnTo>
                  <a:lnTo>
                    <a:pt x="62075" y="50602"/>
                  </a:lnTo>
                  <a:lnTo>
                    <a:pt x="63381" y="50602"/>
                  </a:lnTo>
                  <a:lnTo>
                    <a:pt x="64640" y="50602"/>
                  </a:lnTo>
                  <a:lnTo>
                    <a:pt x="65946" y="50602"/>
                  </a:lnTo>
                  <a:lnTo>
                    <a:pt x="66925" y="50602"/>
                  </a:lnTo>
                  <a:lnTo>
                    <a:pt x="68184" y="50602"/>
                  </a:lnTo>
                  <a:lnTo>
                    <a:pt x="69490" y="40481"/>
                  </a:lnTo>
                  <a:lnTo>
                    <a:pt x="70750" y="40481"/>
                  </a:lnTo>
                  <a:lnTo>
                    <a:pt x="71729" y="40481"/>
                  </a:lnTo>
                  <a:lnTo>
                    <a:pt x="73035" y="40481"/>
                  </a:lnTo>
                  <a:lnTo>
                    <a:pt x="74294" y="40481"/>
                  </a:lnTo>
                  <a:lnTo>
                    <a:pt x="75273" y="40481"/>
                  </a:lnTo>
                  <a:lnTo>
                    <a:pt x="76579" y="40481"/>
                  </a:lnTo>
                  <a:lnTo>
                    <a:pt x="77839" y="40481"/>
                  </a:lnTo>
                  <a:lnTo>
                    <a:pt x="79144" y="40481"/>
                  </a:lnTo>
                  <a:lnTo>
                    <a:pt x="80124" y="30361"/>
                  </a:lnTo>
                  <a:lnTo>
                    <a:pt x="81383" y="30361"/>
                  </a:lnTo>
                  <a:lnTo>
                    <a:pt x="82689" y="30361"/>
                  </a:lnTo>
                  <a:lnTo>
                    <a:pt x="83948" y="30361"/>
                  </a:lnTo>
                  <a:lnTo>
                    <a:pt x="84928" y="30361"/>
                  </a:lnTo>
                  <a:lnTo>
                    <a:pt x="86233" y="30361"/>
                  </a:lnTo>
                  <a:lnTo>
                    <a:pt x="87493" y="30361"/>
                  </a:lnTo>
                  <a:lnTo>
                    <a:pt x="88799" y="30361"/>
                  </a:lnTo>
                  <a:lnTo>
                    <a:pt x="89778" y="30361"/>
                  </a:lnTo>
                  <a:lnTo>
                    <a:pt x="91037" y="30361"/>
                  </a:lnTo>
                  <a:lnTo>
                    <a:pt x="92343" y="30361"/>
                  </a:lnTo>
                  <a:lnTo>
                    <a:pt x="93276" y="30361"/>
                  </a:lnTo>
                  <a:lnTo>
                    <a:pt x="94582" y="30361"/>
                  </a:lnTo>
                  <a:lnTo>
                    <a:pt x="95888" y="30361"/>
                  </a:lnTo>
                  <a:lnTo>
                    <a:pt x="97147" y="30361"/>
                  </a:lnTo>
                  <a:lnTo>
                    <a:pt x="98126" y="30361"/>
                  </a:lnTo>
                  <a:lnTo>
                    <a:pt x="99432" y="20240"/>
                  </a:lnTo>
                  <a:lnTo>
                    <a:pt x="100691" y="20240"/>
                  </a:lnTo>
                  <a:lnTo>
                    <a:pt x="101997" y="20240"/>
                  </a:lnTo>
                  <a:lnTo>
                    <a:pt x="102930" y="20240"/>
                  </a:lnTo>
                  <a:lnTo>
                    <a:pt x="104236" y="20240"/>
                  </a:lnTo>
                  <a:lnTo>
                    <a:pt x="105542" y="20240"/>
                  </a:lnTo>
                  <a:lnTo>
                    <a:pt x="106474" y="20240"/>
                  </a:lnTo>
                  <a:lnTo>
                    <a:pt x="107780" y="20240"/>
                  </a:lnTo>
                  <a:lnTo>
                    <a:pt x="109040" y="20240"/>
                  </a:lnTo>
                  <a:lnTo>
                    <a:pt x="110345" y="20240"/>
                  </a:lnTo>
                  <a:lnTo>
                    <a:pt x="111325" y="20240"/>
                  </a:lnTo>
                  <a:lnTo>
                    <a:pt x="112584" y="20240"/>
                  </a:lnTo>
                  <a:lnTo>
                    <a:pt x="113890" y="20240"/>
                  </a:lnTo>
                  <a:lnTo>
                    <a:pt x="115196" y="20240"/>
                  </a:lnTo>
                  <a:lnTo>
                    <a:pt x="116129" y="20240"/>
                  </a:lnTo>
                  <a:lnTo>
                    <a:pt x="117434" y="20240"/>
                  </a:lnTo>
                  <a:lnTo>
                    <a:pt x="118694" y="20240"/>
                  </a:lnTo>
                  <a:lnTo>
                    <a:pt x="120000" y="2024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02" name="Shape 802"/>
            <p:cNvSpPr/>
            <p:nvPr/>
          </p:nvSpPr>
          <p:spPr>
            <a:xfrm>
              <a:off x="1680" y="3741"/>
              <a:ext cx="2573" cy="97"/>
            </a:xfrm>
            <a:custGeom>
              <a:avLst/>
              <a:gdLst/>
              <a:ahLst/>
              <a:cxnLst/>
              <a:rect l="0" t="0" r="0" b="0"/>
              <a:pathLst>
                <a:path w="120000" h="120000" extrusionOk="0">
                  <a:moveTo>
                    <a:pt x="0" y="0"/>
                  </a:moveTo>
                  <a:lnTo>
                    <a:pt x="932" y="8659"/>
                  </a:lnTo>
                  <a:lnTo>
                    <a:pt x="2238" y="8659"/>
                  </a:lnTo>
                  <a:lnTo>
                    <a:pt x="3497" y="0"/>
                  </a:lnTo>
                  <a:lnTo>
                    <a:pt x="4477" y="0"/>
                  </a:lnTo>
                  <a:lnTo>
                    <a:pt x="5783" y="0"/>
                  </a:lnTo>
                  <a:lnTo>
                    <a:pt x="7042" y="0"/>
                  </a:lnTo>
                  <a:lnTo>
                    <a:pt x="8348" y="0"/>
                  </a:lnTo>
                  <a:lnTo>
                    <a:pt x="9327" y="0"/>
                  </a:lnTo>
                  <a:lnTo>
                    <a:pt x="10586" y="25979"/>
                  </a:lnTo>
                  <a:lnTo>
                    <a:pt x="11892" y="17319"/>
                  </a:lnTo>
                  <a:lnTo>
                    <a:pt x="13151" y="25979"/>
                  </a:lnTo>
                  <a:lnTo>
                    <a:pt x="14131" y="34639"/>
                  </a:lnTo>
                  <a:lnTo>
                    <a:pt x="15437" y="8659"/>
                  </a:lnTo>
                  <a:lnTo>
                    <a:pt x="16696" y="8659"/>
                  </a:lnTo>
                  <a:lnTo>
                    <a:pt x="17675" y="8659"/>
                  </a:lnTo>
                  <a:lnTo>
                    <a:pt x="18981" y="8659"/>
                  </a:lnTo>
                  <a:lnTo>
                    <a:pt x="20240" y="17319"/>
                  </a:lnTo>
                  <a:lnTo>
                    <a:pt x="21546" y="25979"/>
                  </a:lnTo>
                  <a:lnTo>
                    <a:pt x="22526" y="34639"/>
                  </a:lnTo>
                  <a:lnTo>
                    <a:pt x="23785" y="43298"/>
                  </a:lnTo>
                  <a:lnTo>
                    <a:pt x="25091" y="51958"/>
                  </a:lnTo>
                  <a:lnTo>
                    <a:pt x="26350" y="59381"/>
                  </a:lnTo>
                  <a:lnTo>
                    <a:pt x="27329" y="68041"/>
                  </a:lnTo>
                  <a:lnTo>
                    <a:pt x="28635" y="76701"/>
                  </a:lnTo>
                  <a:lnTo>
                    <a:pt x="29895" y="85360"/>
                  </a:lnTo>
                  <a:lnTo>
                    <a:pt x="30874" y="85360"/>
                  </a:lnTo>
                  <a:lnTo>
                    <a:pt x="32180" y="94020"/>
                  </a:lnTo>
                  <a:lnTo>
                    <a:pt x="33439" y="102680"/>
                  </a:lnTo>
                  <a:lnTo>
                    <a:pt x="34745" y="111340"/>
                  </a:lnTo>
                  <a:lnTo>
                    <a:pt x="35678" y="120000"/>
                  </a:lnTo>
                  <a:lnTo>
                    <a:pt x="36984" y="120000"/>
                  </a:lnTo>
                  <a:lnTo>
                    <a:pt x="38289" y="120000"/>
                  </a:lnTo>
                  <a:lnTo>
                    <a:pt x="39549" y="120000"/>
                  </a:lnTo>
                  <a:lnTo>
                    <a:pt x="40528" y="120000"/>
                  </a:lnTo>
                  <a:lnTo>
                    <a:pt x="41834" y="120000"/>
                  </a:lnTo>
                  <a:lnTo>
                    <a:pt x="43093" y="120000"/>
                  </a:lnTo>
                  <a:lnTo>
                    <a:pt x="44399" y="120000"/>
                  </a:lnTo>
                  <a:lnTo>
                    <a:pt x="45332" y="120000"/>
                  </a:lnTo>
                  <a:lnTo>
                    <a:pt x="46638" y="120000"/>
                  </a:lnTo>
                  <a:lnTo>
                    <a:pt x="47944" y="120000"/>
                  </a:lnTo>
                  <a:lnTo>
                    <a:pt x="48876" y="120000"/>
                  </a:lnTo>
                  <a:lnTo>
                    <a:pt x="50182" y="120000"/>
                  </a:lnTo>
                  <a:lnTo>
                    <a:pt x="51441" y="120000"/>
                  </a:lnTo>
                  <a:lnTo>
                    <a:pt x="52747" y="120000"/>
                  </a:lnTo>
                  <a:lnTo>
                    <a:pt x="53727" y="120000"/>
                  </a:lnTo>
                  <a:lnTo>
                    <a:pt x="54986" y="120000"/>
                  </a:lnTo>
                  <a:lnTo>
                    <a:pt x="56292" y="120000"/>
                  </a:lnTo>
                  <a:lnTo>
                    <a:pt x="57598" y="120000"/>
                  </a:lnTo>
                  <a:lnTo>
                    <a:pt x="58530" y="120000"/>
                  </a:lnTo>
                  <a:lnTo>
                    <a:pt x="59836" y="120000"/>
                  </a:lnTo>
                  <a:lnTo>
                    <a:pt x="61095" y="120000"/>
                  </a:lnTo>
                  <a:lnTo>
                    <a:pt x="62075" y="120000"/>
                  </a:lnTo>
                  <a:lnTo>
                    <a:pt x="63381" y="120000"/>
                  </a:lnTo>
                  <a:lnTo>
                    <a:pt x="64640" y="120000"/>
                  </a:lnTo>
                  <a:lnTo>
                    <a:pt x="65946" y="120000"/>
                  </a:lnTo>
                  <a:lnTo>
                    <a:pt x="66925" y="120000"/>
                  </a:lnTo>
                  <a:lnTo>
                    <a:pt x="68184" y="120000"/>
                  </a:lnTo>
                  <a:lnTo>
                    <a:pt x="69490" y="120000"/>
                  </a:lnTo>
                  <a:lnTo>
                    <a:pt x="70750" y="120000"/>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03" name="Shape 803"/>
            <p:cNvSpPr/>
            <p:nvPr/>
          </p:nvSpPr>
          <p:spPr>
            <a:xfrm>
              <a:off x="1680" y="3748"/>
              <a:ext cx="2573" cy="97"/>
            </a:xfrm>
            <a:custGeom>
              <a:avLst/>
              <a:gdLst/>
              <a:ahLst/>
              <a:cxnLst/>
              <a:rect l="0" t="0" r="0" b="0"/>
              <a:pathLst>
                <a:path w="120000" h="120000" extrusionOk="0">
                  <a:moveTo>
                    <a:pt x="0" y="0"/>
                  </a:moveTo>
                  <a:lnTo>
                    <a:pt x="932" y="8659"/>
                  </a:lnTo>
                  <a:lnTo>
                    <a:pt x="2238" y="8659"/>
                  </a:lnTo>
                  <a:lnTo>
                    <a:pt x="3497" y="0"/>
                  </a:lnTo>
                  <a:lnTo>
                    <a:pt x="4477" y="0"/>
                  </a:lnTo>
                  <a:lnTo>
                    <a:pt x="5783" y="0"/>
                  </a:lnTo>
                  <a:lnTo>
                    <a:pt x="7042" y="0"/>
                  </a:lnTo>
                  <a:lnTo>
                    <a:pt x="8348" y="0"/>
                  </a:lnTo>
                  <a:lnTo>
                    <a:pt x="9327" y="0"/>
                  </a:lnTo>
                  <a:lnTo>
                    <a:pt x="10586" y="25979"/>
                  </a:lnTo>
                  <a:lnTo>
                    <a:pt x="11892" y="17319"/>
                  </a:lnTo>
                  <a:lnTo>
                    <a:pt x="13151" y="25979"/>
                  </a:lnTo>
                  <a:lnTo>
                    <a:pt x="14131" y="34639"/>
                  </a:lnTo>
                  <a:lnTo>
                    <a:pt x="15437" y="8659"/>
                  </a:lnTo>
                  <a:lnTo>
                    <a:pt x="16696" y="8659"/>
                  </a:lnTo>
                  <a:lnTo>
                    <a:pt x="17675" y="8659"/>
                  </a:lnTo>
                  <a:lnTo>
                    <a:pt x="18981" y="8659"/>
                  </a:lnTo>
                  <a:lnTo>
                    <a:pt x="20240" y="17319"/>
                  </a:lnTo>
                  <a:lnTo>
                    <a:pt x="21546" y="25979"/>
                  </a:lnTo>
                  <a:lnTo>
                    <a:pt x="22526" y="34639"/>
                  </a:lnTo>
                  <a:lnTo>
                    <a:pt x="23785" y="43298"/>
                  </a:lnTo>
                  <a:lnTo>
                    <a:pt x="25091" y="50721"/>
                  </a:lnTo>
                  <a:lnTo>
                    <a:pt x="26350" y="59381"/>
                  </a:lnTo>
                  <a:lnTo>
                    <a:pt x="27329" y="68041"/>
                  </a:lnTo>
                  <a:lnTo>
                    <a:pt x="28635" y="76701"/>
                  </a:lnTo>
                  <a:lnTo>
                    <a:pt x="29895" y="85360"/>
                  </a:lnTo>
                  <a:lnTo>
                    <a:pt x="30874" y="85360"/>
                  </a:lnTo>
                  <a:lnTo>
                    <a:pt x="32180" y="94020"/>
                  </a:lnTo>
                  <a:lnTo>
                    <a:pt x="33439" y="102680"/>
                  </a:lnTo>
                  <a:lnTo>
                    <a:pt x="34745" y="111340"/>
                  </a:lnTo>
                  <a:lnTo>
                    <a:pt x="35678" y="120000"/>
                  </a:lnTo>
                  <a:lnTo>
                    <a:pt x="36984" y="120000"/>
                  </a:lnTo>
                  <a:lnTo>
                    <a:pt x="38289" y="120000"/>
                  </a:lnTo>
                  <a:lnTo>
                    <a:pt x="39549" y="120000"/>
                  </a:lnTo>
                  <a:lnTo>
                    <a:pt x="40528" y="120000"/>
                  </a:lnTo>
                  <a:lnTo>
                    <a:pt x="41834" y="120000"/>
                  </a:lnTo>
                  <a:lnTo>
                    <a:pt x="43093" y="120000"/>
                  </a:lnTo>
                  <a:lnTo>
                    <a:pt x="44399" y="120000"/>
                  </a:lnTo>
                  <a:lnTo>
                    <a:pt x="45332" y="120000"/>
                  </a:lnTo>
                  <a:lnTo>
                    <a:pt x="46638" y="120000"/>
                  </a:lnTo>
                  <a:lnTo>
                    <a:pt x="47944" y="120000"/>
                  </a:lnTo>
                  <a:lnTo>
                    <a:pt x="48876" y="120000"/>
                  </a:lnTo>
                  <a:lnTo>
                    <a:pt x="50182" y="120000"/>
                  </a:lnTo>
                  <a:lnTo>
                    <a:pt x="51441" y="120000"/>
                  </a:lnTo>
                  <a:lnTo>
                    <a:pt x="52747" y="120000"/>
                  </a:lnTo>
                  <a:lnTo>
                    <a:pt x="53727" y="120000"/>
                  </a:lnTo>
                  <a:lnTo>
                    <a:pt x="54986" y="120000"/>
                  </a:lnTo>
                  <a:lnTo>
                    <a:pt x="56292" y="120000"/>
                  </a:lnTo>
                  <a:lnTo>
                    <a:pt x="57598" y="120000"/>
                  </a:lnTo>
                  <a:lnTo>
                    <a:pt x="58530" y="120000"/>
                  </a:lnTo>
                  <a:lnTo>
                    <a:pt x="59836" y="120000"/>
                  </a:lnTo>
                  <a:lnTo>
                    <a:pt x="61095" y="120000"/>
                  </a:lnTo>
                  <a:lnTo>
                    <a:pt x="62075" y="120000"/>
                  </a:lnTo>
                  <a:lnTo>
                    <a:pt x="63381" y="120000"/>
                  </a:lnTo>
                  <a:lnTo>
                    <a:pt x="64640" y="120000"/>
                  </a:lnTo>
                  <a:lnTo>
                    <a:pt x="65946" y="120000"/>
                  </a:lnTo>
                  <a:lnTo>
                    <a:pt x="66925" y="120000"/>
                  </a:lnTo>
                  <a:lnTo>
                    <a:pt x="68184" y="120000"/>
                  </a:lnTo>
                  <a:lnTo>
                    <a:pt x="69490" y="120000"/>
                  </a:lnTo>
                  <a:lnTo>
                    <a:pt x="70750" y="120000"/>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04" name="Shape 804"/>
            <p:cNvSpPr/>
            <p:nvPr/>
          </p:nvSpPr>
          <p:spPr>
            <a:xfrm>
              <a:off x="1680" y="3755"/>
              <a:ext cx="2573" cy="97"/>
            </a:xfrm>
            <a:custGeom>
              <a:avLst/>
              <a:gdLst/>
              <a:ahLst/>
              <a:cxnLst/>
              <a:rect l="0" t="0" r="0" b="0"/>
              <a:pathLst>
                <a:path w="120000" h="120000" extrusionOk="0">
                  <a:moveTo>
                    <a:pt x="0" y="0"/>
                  </a:moveTo>
                  <a:lnTo>
                    <a:pt x="932" y="8659"/>
                  </a:lnTo>
                  <a:lnTo>
                    <a:pt x="2238" y="8659"/>
                  </a:lnTo>
                  <a:lnTo>
                    <a:pt x="3497" y="0"/>
                  </a:lnTo>
                  <a:lnTo>
                    <a:pt x="4477" y="0"/>
                  </a:lnTo>
                  <a:lnTo>
                    <a:pt x="5783" y="0"/>
                  </a:lnTo>
                  <a:lnTo>
                    <a:pt x="7042" y="0"/>
                  </a:lnTo>
                  <a:lnTo>
                    <a:pt x="8348" y="0"/>
                  </a:lnTo>
                  <a:lnTo>
                    <a:pt x="9327" y="0"/>
                  </a:lnTo>
                  <a:lnTo>
                    <a:pt x="10586" y="25979"/>
                  </a:lnTo>
                  <a:lnTo>
                    <a:pt x="11892" y="17319"/>
                  </a:lnTo>
                  <a:lnTo>
                    <a:pt x="13151" y="25979"/>
                  </a:lnTo>
                  <a:lnTo>
                    <a:pt x="14131" y="34639"/>
                  </a:lnTo>
                  <a:lnTo>
                    <a:pt x="15437" y="8659"/>
                  </a:lnTo>
                  <a:lnTo>
                    <a:pt x="16696" y="8659"/>
                  </a:lnTo>
                  <a:lnTo>
                    <a:pt x="17675" y="8659"/>
                  </a:lnTo>
                  <a:lnTo>
                    <a:pt x="18981" y="8659"/>
                  </a:lnTo>
                  <a:lnTo>
                    <a:pt x="20240" y="17319"/>
                  </a:lnTo>
                  <a:lnTo>
                    <a:pt x="21546" y="25979"/>
                  </a:lnTo>
                  <a:lnTo>
                    <a:pt x="22526" y="34639"/>
                  </a:lnTo>
                  <a:lnTo>
                    <a:pt x="23785" y="42061"/>
                  </a:lnTo>
                  <a:lnTo>
                    <a:pt x="25091" y="50721"/>
                  </a:lnTo>
                  <a:lnTo>
                    <a:pt x="26350" y="59381"/>
                  </a:lnTo>
                  <a:lnTo>
                    <a:pt x="27329" y="68041"/>
                  </a:lnTo>
                  <a:lnTo>
                    <a:pt x="28635" y="76701"/>
                  </a:lnTo>
                  <a:lnTo>
                    <a:pt x="29895" y="85360"/>
                  </a:lnTo>
                  <a:lnTo>
                    <a:pt x="30874" y="85360"/>
                  </a:lnTo>
                  <a:lnTo>
                    <a:pt x="32180" y="94020"/>
                  </a:lnTo>
                  <a:lnTo>
                    <a:pt x="33439" y="102680"/>
                  </a:lnTo>
                  <a:lnTo>
                    <a:pt x="34745" y="111340"/>
                  </a:lnTo>
                  <a:lnTo>
                    <a:pt x="35678" y="120000"/>
                  </a:lnTo>
                  <a:lnTo>
                    <a:pt x="36984" y="120000"/>
                  </a:lnTo>
                  <a:lnTo>
                    <a:pt x="38289" y="120000"/>
                  </a:lnTo>
                  <a:lnTo>
                    <a:pt x="39549" y="120000"/>
                  </a:lnTo>
                  <a:lnTo>
                    <a:pt x="40528" y="120000"/>
                  </a:lnTo>
                  <a:lnTo>
                    <a:pt x="41834" y="120000"/>
                  </a:lnTo>
                  <a:lnTo>
                    <a:pt x="43093" y="120000"/>
                  </a:lnTo>
                  <a:lnTo>
                    <a:pt x="44399" y="120000"/>
                  </a:lnTo>
                  <a:lnTo>
                    <a:pt x="45332" y="120000"/>
                  </a:lnTo>
                  <a:lnTo>
                    <a:pt x="46638" y="120000"/>
                  </a:lnTo>
                  <a:lnTo>
                    <a:pt x="47944" y="120000"/>
                  </a:lnTo>
                  <a:lnTo>
                    <a:pt x="48876" y="120000"/>
                  </a:lnTo>
                  <a:lnTo>
                    <a:pt x="50182" y="120000"/>
                  </a:lnTo>
                  <a:lnTo>
                    <a:pt x="51441" y="120000"/>
                  </a:lnTo>
                  <a:lnTo>
                    <a:pt x="52747" y="120000"/>
                  </a:lnTo>
                  <a:lnTo>
                    <a:pt x="53727" y="120000"/>
                  </a:lnTo>
                  <a:lnTo>
                    <a:pt x="54986" y="120000"/>
                  </a:lnTo>
                  <a:lnTo>
                    <a:pt x="56292" y="120000"/>
                  </a:lnTo>
                  <a:lnTo>
                    <a:pt x="57598" y="120000"/>
                  </a:lnTo>
                  <a:lnTo>
                    <a:pt x="58530" y="120000"/>
                  </a:lnTo>
                  <a:lnTo>
                    <a:pt x="59836" y="120000"/>
                  </a:lnTo>
                  <a:lnTo>
                    <a:pt x="61095" y="120000"/>
                  </a:lnTo>
                  <a:lnTo>
                    <a:pt x="62075" y="120000"/>
                  </a:lnTo>
                  <a:lnTo>
                    <a:pt x="63381" y="120000"/>
                  </a:lnTo>
                  <a:lnTo>
                    <a:pt x="64640" y="120000"/>
                  </a:lnTo>
                  <a:lnTo>
                    <a:pt x="65946" y="120000"/>
                  </a:lnTo>
                  <a:lnTo>
                    <a:pt x="66925" y="120000"/>
                  </a:lnTo>
                  <a:lnTo>
                    <a:pt x="68184" y="120000"/>
                  </a:lnTo>
                  <a:lnTo>
                    <a:pt x="69490" y="120000"/>
                  </a:lnTo>
                  <a:lnTo>
                    <a:pt x="70750" y="120000"/>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05" name="Shape 805"/>
            <p:cNvSpPr/>
            <p:nvPr/>
          </p:nvSpPr>
          <p:spPr>
            <a:xfrm>
              <a:off x="1680" y="3645"/>
              <a:ext cx="2573" cy="110"/>
            </a:xfrm>
            <a:custGeom>
              <a:avLst/>
              <a:gdLst/>
              <a:ahLst/>
              <a:cxnLst/>
              <a:rect l="0" t="0" r="0" b="0"/>
              <a:pathLst>
                <a:path w="120000" h="120000" extrusionOk="0">
                  <a:moveTo>
                    <a:pt x="0" y="21818"/>
                  </a:moveTo>
                  <a:lnTo>
                    <a:pt x="932" y="37090"/>
                  </a:lnTo>
                  <a:lnTo>
                    <a:pt x="2238" y="29454"/>
                  </a:lnTo>
                  <a:lnTo>
                    <a:pt x="3497" y="29454"/>
                  </a:lnTo>
                  <a:lnTo>
                    <a:pt x="4477" y="14181"/>
                  </a:lnTo>
                  <a:lnTo>
                    <a:pt x="5783" y="14181"/>
                  </a:lnTo>
                  <a:lnTo>
                    <a:pt x="7042" y="21818"/>
                  </a:lnTo>
                  <a:lnTo>
                    <a:pt x="8348" y="14181"/>
                  </a:lnTo>
                  <a:lnTo>
                    <a:pt x="9327" y="21818"/>
                  </a:lnTo>
                  <a:lnTo>
                    <a:pt x="10586" y="44727"/>
                  </a:lnTo>
                  <a:lnTo>
                    <a:pt x="11892" y="37090"/>
                  </a:lnTo>
                  <a:lnTo>
                    <a:pt x="13151" y="44727"/>
                  </a:lnTo>
                  <a:lnTo>
                    <a:pt x="14131" y="52363"/>
                  </a:lnTo>
                  <a:lnTo>
                    <a:pt x="15437" y="14181"/>
                  </a:lnTo>
                  <a:lnTo>
                    <a:pt x="16696" y="6545"/>
                  </a:lnTo>
                  <a:lnTo>
                    <a:pt x="17675" y="6545"/>
                  </a:lnTo>
                  <a:lnTo>
                    <a:pt x="18981" y="0"/>
                  </a:lnTo>
                  <a:lnTo>
                    <a:pt x="20240" y="14181"/>
                  </a:lnTo>
                  <a:lnTo>
                    <a:pt x="21546" y="29454"/>
                  </a:lnTo>
                  <a:lnTo>
                    <a:pt x="22526" y="44727"/>
                  </a:lnTo>
                  <a:lnTo>
                    <a:pt x="23785" y="60000"/>
                  </a:lnTo>
                  <a:lnTo>
                    <a:pt x="25091" y="67636"/>
                  </a:lnTo>
                  <a:lnTo>
                    <a:pt x="26350" y="81818"/>
                  </a:lnTo>
                  <a:lnTo>
                    <a:pt x="27329" y="97090"/>
                  </a:lnTo>
                  <a:lnTo>
                    <a:pt x="28635" y="104727"/>
                  </a:lnTo>
                  <a:lnTo>
                    <a:pt x="29895" y="120000"/>
                  </a:lnTo>
                  <a:lnTo>
                    <a:pt x="30874" y="120000"/>
                  </a:lnTo>
                  <a:lnTo>
                    <a:pt x="32180" y="120000"/>
                  </a:lnTo>
                  <a:lnTo>
                    <a:pt x="33439" y="120000"/>
                  </a:lnTo>
                  <a:lnTo>
                    <a:pt x="34745" y="120000"/>
                  </a:lnTo>
                  <a:lnTo>
                    <a:pt x="35678" y="120000"/>
                  </a:lnTo>
                  <a:lnTo>
                    <a:pt x="36984" y="120000"/>
                  </a:lnTo>
                  <a:lnTo>
                    <a:pt x="38289" y="120000"/>
                  </a:lnTo>
                  <a:lnTo>
                    <a:pt x="39549" y="120000"/>
                  </a:lnTo>
                  <a:lnTo>
                    <a:pt x="40528" y="120000"/>
                  </a:lnTo>
                  <a:lnTo>
                    <a:pt x="41834" y="120000"/>
                  </a:lnTo>
                  <a:lnTo>
                    <a:pt x="43093" y="120000"/>
                  </a:lnTo>
                  <a:lnTo>
                    <a:pt x="44399" y="120000"/>
                  </a:lnTo>
                  <a:lnTo>
                    <a:pt x="45332" y="120000"/>
                  </a:lnTo>
                  <a:lnTo>
                    <a:pt x="46638" y="120000"/>
                  </a:lnTo>
                  <a:lnTo>
                    <a:pt x="47944" y="120000"/>
                  </a:lnTo>
                  <a:lnTo>
                    <a:pt x="48876" y="120000"/>
                  </a:lnTo>
                  <a:lnTo>
                    <a:pt x="50182" y="120000"/>
                  </a:lnTo>
                  <a:lnTo>
                    <a:pt x="51441" y="120000"/>
                  </a:lnTo>
                  <a:lnTo>
                    <a:pt x="52747" y="120000"/>
                  </a:lnTo>
                  <a:lnTo>
                    <a:pt x="53727" y="120000"/>
                  </a:lnTo>
                  <a:lnTo>
                    <a:pt x="54986" y="120000"/>
                  </a:lnTo>
                  <a:lnTo>
                    <a:pt x="56292" y="120000"/>
                  </a:lnTo>
                  <a:lnTo>
                    <a:pt x="57598" y="120000"/>
                  </a:lnTo>
                  <a:lnTo>
                    <a:pt x="58530" y="120000"/>
                  </a:lnTo>
                  <a:lnTo>
                    <a:pt x="59836" y="120000"/>
                  </a:lnTo>
                  <a:lnTo>
                    <a:pt x="61095" y="120000"/>
                  </a:lnTo>
                  <a:lnTo>
                    <a:pt x="62075" y="120000"/>
                  </a:lnTo>
                  <a:lnTo>
                    <a:pt x="63381" y="120000"/>
                  </a:lnTo>
                  <a:lnTo>
                    <a:pt x="64640" y="120000"/>
                  </a:lnTo>
                  <a:lnTo>
                    <a:pt x="65946" y="120000"/>
                  </a:lnTo>
                  <a:lnTo>
                    <a:pt x="66925" y="120000"/>
                  </a:lnTo>
                  <a:lnTo>
                    <a:pt x="68184" y="120000"/>
                  </a:lnTo>
                  <a:lnTo>
                    <a:pt x="69490" y="120000"/>
                  </a:lnTo>
                  <a:lnTo>
                    <a:pt x="70750" y="120000"/>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06" name="Shape 806"/>
            <p:cNvSpPr/>
            <p:nvPr/>
          </p:nvSpPr>
          <p:spPr>
            <a:xfrm>
              <a:off x="1680" y="3651"/>
              <a:ext cx="2573" cy="111"/>
            </a:xfrm>
            <a:custGeom>
              <a:avLst/>
              <a:gdLst/>
              <a:ahLst/>
              <a:cxnLst/>
              <a:rect l="0" t="0" r="0" b="0"/>
              <a:pathLst>
                <a:path w="120000" h="120000" extrusionOk="0">
                  <a:moveTo>
                    <a:pt x="0" y="22702"/>
                  </a:moveTo>
                  <a:lnTo>
                    <a:pt x="932" y="37837"/>
                  </a:lnTo>
                  <a:lnTo>
                    <a:pt x="2238" y="30270"/>
                  </a:lnTo>
                  <a:lnTo>
                    <a:pt x="3497" y="30270"/>
                  </a:lnTo>
                  <a:lnTo>
                    <a:pt x="4477" y="15135"/>
                  </a:lnTo>
                  <a:lnTo>
                    <a:pt x="5783" y="15135"/>
                  </a:lnTo>
                  <a:lnTo>
                    <a:pt x="7042" y="22702"/>
                  </a:lnTo>
                  <a:lnTo>
                    <a:pt x="8348" y="15135"/>
                  </a:lnTo>
                  <a:lnTo>
                    <a:pt x="9327" y="22702"/>
                  </a:lnTo>
                  <a:lnTo>
                    <a:pt x="10586" y="45405"/>
                  </a:lnTo>
                  <a:lnTo>
                    <a:pt x="11892" y="37837"/>
                  </a:lnTo>
                  <a:lnTo>
                    <a:pt x="13151" y="45405"/>
                  </a:lnTo>
                  <a:lnTo>
                    <a:pt x="14131" y="52972"/>
                  </a:lnTo>
                  <a:lnTo>
                    <a:pt x="15437" y="15135"/>
                  </a:lnTo>
                  <a:lnTo>
                    <a:pt x="16696" y="7567"/>
                  </a:lnTo>
                  <a:lnTo>
                    <a:pt x="17675" y="7567"/>
                  </a:lnTo>
                  <a:lnTo>
                    <a:pt x="18981" y="0"/>
                  </a:lnTo>
                  <a:lnTo>
                    <a:pt x="20240" y="15135"/>
                  </a:lnTo>
                  <a:lnTo>
                    <a:pt x="21546" y="30270"/>
                  </a:lnTo>
                  <a:lnTo>
                    <a:pt x="22526" y="45405"/>
                  </a:lnTo>
                  <a:lnTo>
                    <a:pt x="23785" y="60540"/>
                  </a:lnTo>
                  <a:lnTo>
                    <a:pt x="25091" y="68108"/>
                  </a:lnTo>
                  <a:lnTo>
                    <a:pt x="26350" y="82162"/>
                  </a:lnTo>
                  <a:lnTo>
                    <a:pt x="27329" y="97297"/>
                  </a:lnTo>
                  <a:lnTo>
                    <a:pt x="28635" y="104864"/>
                  </a:lnTo>
                  <a:lnTo>
                    <a:pt x="29895" y="120000"/>
                  </a:lnTo>
                  <a:lnTo>
                    <a:pt x="30874" y="120000"/>
                  </a:lnTo>
                  <a:lnTo>
                    <a:pt x="32180" y="120000"/>
                  </a:lnTo>
                  <a:lnTo>
                    <a:pt x="33439" y="120000"/>
                  </a:lnTo>
                  <a:lnTo>
                    <a:pt x="34745" y="120000"/>
                  </a:lnTo>
                  <a:lnTo>
                    <a:pt x="35678" y="120000"/>
                  </a:lnTo>
                  <a:lnTo>
                    <a:pt x="36984" y="120000"/>
                  </a:lnTo>
                  <a:lnTo>
                    <a:pt x="38289" y="120000"/>
                  </a:lnTo>
                  <a:lnTo>
                    <a:pt x="39549" y="120000"/>
                  </a:lnTo>
                  <a:lnTo>
                    <a:pt x="40528" y="120000"/>
                  </a:lnTo>
                  <a:lnTo>
                    <a:pt x="41834" y="120000"/>
                  </a:lnTo>
                  <a:lnTo>
                    <a:pt x="43093" y="120000"/>
                  </a:lnTo>
                  <a:lnTo>
                    <a:pt x="44399" y="120000"/>
                  </a:lnTo>
                  <a:lnTo>
                    <a:pt x="45332" y="120000"/>
                  </a:lnTo>
                  <a:lnTo>
                    <a:pt x="46638" y="120000"/>
                  </a:lnTo>
                  <a:lnTo>
                    <a:pt x="47944" y="120000"/>
                  </a:lnTo>
                  <a:lnTo>
                    <a:pt x="48876" y="120000"/>
                  </a:lnTo>
                  <a:lnTo>
                    <a:pt x="50182" y="120000"/>
                  </a:lnTo>
                  <a:lnTo>
                    <a:pt x="51441" y="120000"/>
                  </a:lnTo>
                  <a:lnTo>
                    <a:pt x="52747" y="120000"/>
                  </a:lnTo>
                  <a:lnTo>
                    <a:pt x="53727" y="120000"/>
                  </a:lnTo>
                  <a:lnTo>
                    <a:pt x="54986" y="120000"/>
                  </a:lnTo>
                  <a:lnTo>
                    <a:pt x="56292" y="120000"/>
                  </a:lnTo>
                  <a:lnTo>
                    <a:pt x="57598" y="120000"/>
                  </a:lnTo>
                  <a:lnTo>
                    <a:pt x="58530" y="120000"/>
                  </a:lnTo>
                  <a:lnTo>
                    <a:pt x="59836" y="120000"/>
                  </a:lnTo>
                  <a:lnTo>
                    <a:pt x="61095" y="120000"/>
                  </a:lnTo>
                  <a:lnTo>
                    <a:pt x="62075" y="120000"/>
                  </a:lnTo>
                  <a:lnTo>
                    <a:pt x="63381" y="120000"/>
                  </a:lnTo>
                  <a:lnTo>
                    <a:pt x="64640" y="120000"/>
                  </a:lnTo>
                  <a:lnTo>
                    <a:pt x="65946" y="120000"/>
                  </a:lnTo>
                  <a:lnTo>
                    <a:pt x="66925" y="120000"/>
                  </a:lnTo>
                  <a:lnTo>
                    <a:pt x="68184" y="120000"/>
                  </a:lnTo>
                  <a:lnTo>
                    <a:pt x="69490" y="120000"/>
                  </a:lnTo>
                  <a:lnTo>
                    <a:pt x="70750" y="120000"/>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07" name="Shape 807"/>
            <p:cNvSpPr/>
            <p:nvPr/>
          </p:nvSpPr>
          <p:spPr>
            <a:xfrm>
              <a:off x="1680" y="3658"/>
              <a:ext cx="2573" cy="111"/>
            </a:xfrm>
            <a:custGeom>
              <a:avLst/>
              <a:gdLst/>
              <a:ahLst/>
              <a:cxnLst/>
              <a:rect l="0" t="0" r="0" b="0"/>
              <a:pathLst>
                <a:path w="120000" h="120000" extrusionOk="0">
                  <a:moveTo>
                    <a:pt x="0" y="22702"/>
                  </a:moveTo>
                  <a:lnTo>
                    <a:pt x="932" y="37837"/>
                  </a:lnTo>
                  <a:lnTo>
                    <a:pt x="2238" y="30270"/>
                  </a:lnTo>
                  <a:lnTo>
                    <a:pt x="3497" y="30270"/>
                  </a:lnTo>
                  <a:lnTo>
                    <a:pt x="4477" y="15135"/>
                  </a:lnTo>
                  <a:lnTo>
                    <a:pt x="5783" y="15135"/>
                  </a:lnTo>
                  <a:lnTo>
                    <a:pt x="7042" y="22702"/>
                  </a:lnTo>
                  <a:lnTo>
                    <a:pt x="8348" y="15135"/>
                  </a:lnTo>
                  <a:lnTo>
                    <a:pt x="9327" y="22702"/>
                  </a:lnTo>
                  <a:lnTo>
                    <a:pt x="10586" y="45405"/>
                  </a:lnTo>
                  <a:lnTo>
                    <a:pt x="11892" y="37837"/>
                  </a:lnTo>
                  <a:lnTo>
                    <a:pt x="13151" y="45405"/>
                  </a:lnTo>
                  <a:lnTo>
                    <a:pt x="14131" y="52972"/>
                  </a:lnTo>
                  <a:lnTo>
                    <a:pt x="15437" y="15135"/>
                  </a:lnTo>
                  <a:lnTo>
                    <a:pt x="16696" y="7567"/>
                  </a:lnTo>
                  <a:lnTo>
                    <a:pt x="17675" y="7567"/>
                  </a:lnTo>
                  <a:lnTo>
                    <a:pt x="18981" y="0"/>
                  </a:lnTo>
                  <a:lnTo>
                    <a:pt x="20240" y="15135"/>
                  </a:lnTo>
                  <a:lnTo>
                    <a:pt x="21546" y="30270"/>
                  </a:lnTo>
                  <a:lnTo>
                    <a:pt x="22526" y="45405"/>
                  </a:lnTo>
                  <a:lnTo>
                    <a:pt x="23785" y="60540"/>
                  </a:lnTo>
                  <a:lnTo>
                    <a:pt x="25091" y="67027"/>
                  </a:lnTo>
                  <a:lnTo>
                    <a:pt x="26350" y="82162"/>
                  </a:lnTo>
                  <a:lnTo>
                    <a:pt x="27329" y="97297"/>
                  </a:lnTo>
                  <a:lnTo>
                    <a:pt x="28635" y="104864"/>
                  </a:lnTo>
                  <a:lnTo>
                    <a:pt x="29895" y="120000"/>
                  </a:lnTo>
                  <a:lnTo>
                    <a:pt x="30874" y="120000"/>
                  </a:lnTo>
                  <a:lnTo>
                    <a:pt x="32180" y="120000"/>
                  </a:lnTo>
                  <a:lnTo>
                    <a:pt x="33439" y="120000"/>
                  </a:lnTo>
                  <a:lnTo>
                    <a:pt x="34745" y="120000"/>
                  </a:lnTo>
                  <a:lnTo>
                    <a:pt x="35678" y="120000"/>
                  </a:lnTo>
                  <a:lnTo>
                    <a:pt x="36984" y="120000"/>
                  </a:lnTo>
                  <a:lnTo>
                    <a:pt x="38289" y="120000"/>
                  </a:lnTo>
                  <a:lnTo>
                    <a:pt x="39549" y="120000"/>
                  </a:lnTo>
                  <a:lnTo>
                    <a:pt x="40528" y="120000"/>
                  </a:lnTo>
                  <a:lnTo>
                    <a:pt x="41834" y="120000"/>
                  </a:lnTo>
                  <a:lnTo>
                    <a:pt x="43093" y="120000"/>
                  </a:lnTo>
                  <a:lnTo>
                    <a:pt x="44399" y="120000"/>
                  </a:lnTo>
                  <a:lnTo>
                    <a:pt x="45332" y="120000"/>
                  </a:lnTo>
                  <a:lnTo>
                    <a:pt x="46638" y="120000"/>
                  </a:lnTo>
                  <a:lnTo>
                    <a:pt x="47944" y="120000"/>
                  </a:lnTo>
                  <a:lnTo>
                    <a:pt x="48876" y="120000"/>
                  </a:lnTo>
                  <a:lnTo>
                    <a:pt x="50182" y="120000"/>
                  </a:lnTo>
                  <a:lnTo>
                    <a:pt x="51441" y="120000"/>
                  </a:lnTo>
                  <a:lnTo>
                    <a:pt x="52747" y="120000"/>
                  </a:lnTo>
                  <a:lnTo>
                    <a:pt x="53727" y="120000"/>
                  </a:lnTo>
                  <a:lnTo>
                    <a:pt x="54986" y="120000"/>
                  </a:lnTo>
                  <a:lnTo>
                    <a:pt x="56292" y="120000"/>
                  </a:lnTo>
                  <a:lnTo>
                    <a:pt x="57598" y="120000"/>
                  </a:lnTo>
                  <a:lnTo>
                    <a:pt x="58530" y="120000"/>
                  </a:lnTo>
                  <a:lnTo>
                    <a:pt x="59836" y="120000"/>
                  </a:lnTo>
                  <a:lnTo>
                    <a:pt x="61095" y="120000"/>
                  </a:lnTo>
                  <a:lnTo>
                    <a:pt x="62075" y="120000"/>
                  </a:lnTo>
                  <a:lnTo>
                    <a:pt x="63381" y="120000"/>
                  </a:lnTo>
                  <a:lnTo>
                    <a:pt x="64640" y="120000"/>
                  </a:lnTo>
                  <a:lnTo>
                    <a:pt x="65946" y="120000"/>
                  </a:lnTo>
                  <a:lnTo>
                    <a:pt x="66925" y="120000"/>
                  </a:lnTo>
                  <a:lnTo>
                    <a:pt x="68184" y="120000"/>
                  </a:lnTo>
                  <a:lnTo>
                    <a:pt x="69490" y="120000"/>
                  </a:lnTo>
                  <a:lnTo>
                    <a:pt x="70750" y="120000"/>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08" name="Shape 808"/>
            <p:cNvSpPr/>
            <p:nvPr/>
          </p:nvSpPr>
          <p:spPr>
            <a:xfrm>
              <a:off x="1555"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2000</a:t>
              </a:r>
              <a:endParaRPr sz="1350">
                <a:solidFill>
                  <a:schemeClr val="dk1"/>
                </a:solidFill>
                <a:latin typeface="Arial"/>
                <a:ea typeface="Arial"/>
                <a:cs typeface="Arial"/>
                <a:sym typeface="Arial"/>
              </a:endParaRPr>
            </a:p>
          </p:txBody>
        </p:sp>
        <p:sp>
          <p:nvSpPr>
            <p:cNvPr id="809" name="Shape 809"/>
            <p:cNvSpPr/>
            <p:nvPr/>
          </p:nvSpPr>
          <p:spPr>
            <a:xfrm>
              <a:off x="2066"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2020</a:t>
              </a:r>
              <a:endParaRPr sz="1350">
                <a:solidFill>
                  <a:schemeClr val="dk1"/>
                </a:solidFill>
                <a:latin typeface="Arial"/>
                <a:ea typeface="Arial"/>
                <a:cs typeface="Arial"/>
                <a:sym typeface="Arial"/>
              </a:endParaRPr>
            </a:p>
          </p:txBody>
        </p:sp>
        <p:sp>
          <p:nvSpPr>
            <p:cNvPr id="810" name="Shape 810"/>
            <p:cNvSpPr/>
            <p:nvPr/>
          </p:nvSpPr>
          <p:spPr>
            <a:xfrm>
              <a:off x="2583"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2040</a:t>
              </a:r>
              <a:endParaRPr sz="1350">
                <a:solidFill>
                  <a:schemeClr val="dk1"/>
                </a:solidFill>
                <a:latin typeface="Arial"/>
                <a:ea typeface="Arial"/>
                <a:cs typeface="Arial"/>
                <a:sym typeface="Arial"/>
              </a:endParaRPr>
            </a:p>
          </p:txBody>
        </p:sp>
        <p:sp>
          <p:nvSpPr>
            <p:cNvPr id="811" name="Shape 811"/>
            <p:cNvSpPr/>
            <p:nvPr/>
          </p:nvSpPr>
          <p:spPr>
            <a:xfrm>
              <a:off x="3094"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2060</a:t>
              </a:r>
              <a:endParaRPr sz="1350">
                <a:solidFill>
                  <a:schemeClr val="dk1"/>
                </a:solidFill>
                <a:latin typeface="Arial"/>
                <a:ea typeface="Arial"/>
                <a:cs typeface="Arial"/>
                <a:sym typeface="Arial"/>
              </a:endParaRPr>
            </a:p>
          </p:txBody>
        </p:sp>
        <p:sp>
          <p:nvSpPr>
            <p:cNvPr id="812" name="Shape 812"/>
            <p:cNvSpPr/>
            <p:nvPr/>
          </p:nvSpPr>
          <p:spPr>
            <a:xfrm>
              <a:off x="3611"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2080</a:t>
              </a:r>
              <a:endParaRPr sz="1350">
                <a:solidFill>
                  <a:schemeClr val="dk1"/>
                </a:solidFill>
                <a:latin typeface="Arial"/>
                <a:ea typeface="Arial"/>
                <a:cs typeface="Arial"/>
                <a:sym typeface="Arial"/>
              </a:endParaRPr>
            </a:p>
          </p:txBody>
        </p:sp>
        <p:sp>
          <p:nvSpPr>
            <p:cNvPr id="813" name="Shape 813"/>
            <p:cNvSpPr/>
            <p:nvPr/>
          </p:nvSpPr>
          <p:spPr>
            <a:xfrm>
              <a:off x="4129"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2100</a:t>
              </a:r>
              <a:endParaRPr sz="1350">
                <a:solidFill>
                  <a:schemeClr val="dk1"/>
                </a:solidFill>
                <a:latin typeface="Arial"/>
                <a:ea typeface="Arial"/>
                <a:cs typeface="Arial"/>
                <a:sym typeface="Arial"/>
              </a:endParaRPr>
            </a:p>
          </p:txBody>
        </p:sp>
        <p:sp>
          <p:nvSpPr>
            <p:cNvPr id="814" name="Shape 814"/>
            <p:cNvSpPr/>
            <p:nvPr/>
          </p:nvSpPr>
          <p:spPr>
            <a:xfrm rot="-5400000">
              <a:off x="116" y="2368"/>
              <a:ext cx="2438"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Greenhouse Gas Emissions  (GtonsCO</a:t>
              </a:r>
              <a:r>
                <a:rPr lang="en-US" sz="1050" baseline="-25000">
                  <a:solidFill>
                    <a:srgbClr val="000000"/>
                  </a:solidFill>
                  <a:latin typeface="Arial"/>
                  <a:ea typeface="Arial"/>
                  <a:cs typeface="Arial"/>
                  <a:sym typeface="Arial"/>
                </a:rPr>
                <a:t>2</a:t>
              </a:r>
              <a:r>
                <a:rPr lang="en-US" sz="1050">
                  <a:solidFill>
                    <a:srgbClr val="000000"/>
                  </a:solidFill>
                  <a:latin typeface="Arial"/>
                  <a:ea typeface="Arial"/>
                  <a:cs typeface="Arial"/>
                  <a:sym typeface="Arial"/>
                </a:rPr>
                <a:t>e / year)</a:t>
              </a:r>
              <a:endParaRPr sz="1050">
                <a:solidFill>
                  <a:schemeClr val="dk1"/>
                </a:solidFill>
                <a:latin typeface="Arial"/>
                <a:ea typeface="Arial"/>
                <a:cs typeface="Arial"/>
                <a:sym typeface="Arial"/>
              </a:endParaRPr>
            </a:p>
          </p:txBody>
        </p:sp>
      </p:grpSp>
      <p:sp>
        <p:nvSpPr>
          <p:cNvPr id="815" name="Shape 815"/>
          <p:cNvSpPr txBox="1"/>
          <p:nvPr/>
        </p:nvSpPr>
        <p:spPr>
          <a:xfrm>
            <a:off x="6404555" y="3094758"/>
            <a:ext cx="116570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C4E8B"/>
                </a:solidFill>
                <a:latin typeface="Century Gothic"/>
                <a:ea typeface="Century Gothic"/>
                <a:cs typeface="Century Gothic"/>
                <a:sym typeface="Century Gothic"/>
              </a:rPr>
              <a:t>3.5°C</a:t>
            </a:r>
            <a:endParaRPr/>
          </a:p>
        </p:txBody>
      </p:sp>
      <p:sp>
        <p:nvSpPr>
          <p:cNvPr id="816" name="Shape 816"/>
          <p:cNvSpPr txBox="1"/>
          <p:nvPr/>
        </p:nvSpPr>
        <p:spPr>
          <a:xfrm>
            <a:off x="6233105" y="3494808"/>
            <a:ext cx="1143000"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rgbClr val="0C4E8B"/>
                </a:solidFill>
                <a:latin typeface="Century Gothic"/>
                <a:ea typeface="Century Gothic"/>
                <a:cs typeface="Century Gothic"/>
                <a:sym typeface="Century Gothic"/>
              </a:rPr>
              <a:t>en 2100</a:t>
            </a:r>
            <a:endParaRPr/>
          </a:p>
        </p:txBody>
      </p:sp>
      <p:pic>
        <p:nvPicPr>
          <p:cNvPr id="817" name="Shape 817" descr="COP21 Paris.jpg"/>
          <p:cNvPicPr preferRelativeResize="0"/>
          <p:nvPr/>
        </p:nvPicPr>
        <p:blipFill rotWithShape="1">
          <a:blip r:embed="rId4">
            <a:alphaModFix/>
          </a:blip>
          <a:srcRect/>
          <a:stretch/>
        </p:blipFill>
        <p:spPr>
          <a:xfrm>
            <a:off x="7799494" y="670950"/>
            <a:ext cx="1073526" cy="2012244"/>
          </a:xfrm>
          <a:prstGeom prst="rect">
            <a:avLst/>
          </a:prstGeom>
          <a:noFill/>
          <a:ln>
            <a:noFill/>
          </a:ln>
        </p:spPr>
      </p:pic>
      <p:sp>
        <p:nvSpPr>
          <p:cNvPr id="818" name="Shape 818"/>
          <p:cNvSpPr txBox="1"/>
          <p:nvPr/>
        </p:nvSpPr>
        <p:spPr>
          <a:xfrm>
            <a:off x="6268425" y="4309427"/>
            <a:ext cx="1943100" cy="1629900"/>
          </a:xfrm>
          <a:prstGeom prst="rect">
            <a:avLst/>
          </a:prstGeom>
          <a:noFill/>
          <a:ln>
            <a:noFill/>
          </a:ln>
        </p:spPr>
        <p:txBody>
          <a:bodyPr spcFirstLastPara="1" wrap="square" lIns="91425" tIns="45700" rIns="91425" bIns="45700" anchor="t" anchorCtr="0">
            <a:noAutofit/>
          </a:bodyPr>
          <a:lstStyle/>
          <a:p>
            <a:pPr marL="214312" marR="0" lvl="0" indent="-214312" algn="l" rtl="0">
              <a:spcBef>
                <a:spcPts val="0"/>
              </a:spcBef>
              <a:spcAft>
                <a:spcPts val="0"/>
              </a:spcAft>
              <a:buClr>
                <a:srgbClr val="800D00"/>
              </a:buClr>
              <a:buSzPts val="1715"/>
              <a:buFont typeface="Noto Sans Symbols"/>
              <a:buChar char="▪"/>
            </a:pPr>
            <a:r>
              <a:rPr lang="en-US" sz="1350" b="1">
                <a:solidFill>
                  <a:srgbClr val="800D00"/>
                </a:solidFill>
                <a:latin typeface="Times"/>
                <a:ea typeface="Times"/>
                <a:cs typeface="Times"/>
                <a:sym typeface="Times"/>
              </a:rPr>
              <a:t>Otros en Desarrollo</a:t>
            </a:r>
            <a:endParaRPr/>
          </a:p>
          <a:p>
            <a:pPr marL="214312" marR="0" lvl="0" indent="-214312" algn="l" rtl="0">
              <a:spcBef>
                <a:spcPts val="0"/>
              </a:spcBef>
              <a:spcAft>
                <a:spcPts val="0"/>
              </a:spcAft>
              <a:buClr>
                <a:srgbClr val="808080"/>
              </a:buClr>
              <a:buSzPts val="1715"/>
              <a:buFont typeface="Noto Sans Symbols"/>
              <a:buChar char="▪"/>
            </a:pPr>
            <a:r>
              <a:rPr lang="en-US" sz="1350" b="1">
                <a:solidFill>
                  <a:srgbClr val="808080"/>
                </a:solidFill>
                <a:latin typeface="Times"/>
                <a:ea typeface="Times"/>
                <a:cs typeface="Times"/>
                <a:sym typeface="Times"/>
              </a:rPr>
              <a:t>China</a:t>
            </a:r>
            <a:endParaRPr/>
          </a:p>
          <a:p>
            <a:pPr marL="214312" marR="0" lvl="0" indent="-214312" algn="l" rtl="0">
              <a:spcBef>
                <a:spcPts val="0"/>
              </a:spcBef>
              <a:spcAft>
                <a:spcPts val="0"/>
              </a:spcAft>
              <a:buClr>
                <a:srgbClr val="008000"/>
              </a:buClr>
              <a:buSzPts val="1715"/>
              <a:buFont typeface="Noto Sans Symbols"/>
              <a:buChar char="▪"/>
            </a:pPr>
            <a:r>
              <a:rPr lang="en-US" sz="1350" b="1">
                <a:solidFill>
                  <a:srgbClr val="008000"/>
                </a:solidFill>
                <a:latin typeface="Times"/>
                <a:ea typeface="Times"/>
                <a:cs typeface="Times"/>
                <a:sym typeface="Times"/>
              </a:rPr>
              <a:t>Otros Desarrollados</a:t>
            </a:r>
            <a:endParaRPr/>
          </a:p>
          <a:p>
            <a:pPr marL="214312" marR="0" lvl="0" indent="-214312" algn="l" rtl="0">
              <a:spcBef>
                <a:spcPts val="0"/>
              </a:spcBef>
              <a:spcAft>
                <a:spcPts val="0"/>
              </a:spcAft>
              <a:buClr>
                <a:srgbClr val="0432FF"/>
              </a:buClr>
              <a:buSzPts val="1715"/>
              <a:buFont typeface="Noto Sans Symbols"/>
              <a:buChar char="▪"/>
            </a:pPr>
            <a:r>
              <a:rPr lang="en-US" sz="1350" b="1">
                <a:solidFill>
                  <a:srgbClr val="0432FF"/>
                </a:solidFill>
                <a:latin typeface="Times"/>
                <a:ea typeface="Times"/>
                <a:cs typeface="Times"/>
                <a:sym typeface="Times"/>
              </a:rPr>
              <a:t>USA</a:t>
            </a:r>
            <a:endParaRPr/>
          </a:p>
          <a:p>
            <a:pPr marL="214312" marR="0" lvl="0" indent="-214312" algn="l" rtl="0">
              <a:spcBef>
                <a:spcPts val="0"/>
              </a:spcBef>
              <a:spcAft>
                <a:spcPts val="0"/>
              </a:spcAft>
              <a:buClr>
                <a:srgbClr val="FF2500"/>
              </a:buClr>
              <a:buSzPts val="1715"/>
              <a:buFont typeface="Noto Sans Symbols"/>
              <a:buChar char="▪"/>
            </a:pPr>
            <a:r>
              <a:rPr lang="en-US" sz="1350" b="1">
                <a:solidFill>
                  <a:srgbClr val="FF2500"/>
                </a:solidFill>
                <a:latin typeface="Times"/>
                <a:ea typeface="Times"/>
                <a:cs typeface="Times"/>
                <a:sym typeface="Times"/>
              </a:rPr>
              <a:t>UE</a:t>
            </a:r>
            <a:endParaRPr/>
          </a:p>
          <a:p>
            <a:pPr marL="214312" marR="0" lvl="0" indent="-214312" algn="l" rtl="0">
              <a:spcBef>
                <a:spcPts val="0"/>
              </a:spcBef>
              <a:spcAft>
                <a:spcPts val="0"/>
              </a:spcAft>
              <a:buClr>
                <a:schemeClr val="dk1"/>
              </a:buClr>
              <a:buSzPts val="1715"/>
              <a:buFont typeface="Noto Sans Symbols"/>
              <a:buChar char="▪"/>
            </a:pPr>
            <a:r>
              <a:rPr lang="en-US" sz="1350" b="1">
                <a:solidFill>
                  <a:schemeClr val="dk1"/>
                </a:solidFill>
                <a:latin typeface="Times"/>
                <a:ea typeface="Times"/>
                <a:cs typeface="Times"/>
                <a:sym typeface="Times"/>
              </a:rPr>
              <a:t>India</a:t>
            </a:r>
            <a:endParaRPr/>
          </a:p>
        </p:txBody>
      </p:sp>
      <p:sp>
        <p:nvSpPr>
          <p:cNvPr id="819" name="Shape 819"/>
          <p:cNvSpPr txBox="1"/>
          <p:nvPr/>
        </p:nvSpPr>
        <p:spPr>
          <a:xfrm rot="-5400000">
            <a:off x="-88725" y="3234750"/>
            <a:ext cx="5520900" cy="3885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Emisiones de Gases de efecto invernadero GEIs en GtCO2e/año</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grpSp>
        <p:nvGrpSpPr>
          <p:cNvPr id="825" name="Shape 825"/>
          <p:cNvGrpSpPr/>
          <p:nvPr/>
        </p:nvGrpSpPr>
        <p:grpSpPr>
          <a:xfrm>
            <a:off x="2616994" y="1550194"/>
            <a:ext cx="3910013" cy="4319588"/>
            <a:chOff x="1238" y="582"/>
            <a:chExt cx="3284" cy="3628"/>
          </a:xfrm>
        </p:grpSpPr>
        <p:sp>
          <p:nvSpPr>
            <p:cNvPr id="826" name="Shape 826"/>
            <p:cNvSpPr/>
            <p:nvPr/>
          </p:nvSpPr>
          <p:spPr>
            <a:xfrm>
              <a:off x="1238" y="582"/>
              <a:ext cx="3284" cy="362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27" name="Shape 827"/>
            <p:cNvSpPr/>
            <p:nvPr/>
          </p:nvSpPr>
          <p:spPr>
            <a:xfrm>
              <a:off x="2025" y="665"/>
              <a:ext cx="2100" cy="300"/>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Clr>
                  <a:schemeClr val="dk1"/>
                </a:buClr>
                <a:buFont typeface="Arial"/>
                <a:buNone/>
              </a:pPr>
              <a:r>
                <a:rPr lang="en-US" sz="1350">
                  <a:solidFill>
                    <a:schemeClr val="dk1"/>
                  </a:solidFill>
                </a:rPr>
                <a:t>Emisiones equivalentes de CO2</a:t>
              </a:r>
              <a:endParaRPr/>
            </a:p>
          </p:txBody>
        </p:sp>
        <p:sp>
          <p:nvSpPr>
            <p:cNvPr id="828" name="Shape 828"/>
            <p:cNvSpPr/>
            <p:nvPr/>
          </p:nvSpPr>
          <p:spPr>
            <a:xfrm>
              <a:off x="1680" y="913"/>
              <a:ext cx="2566" cy="3104"/>
            </a:xfrm>
            <a:prstGeom prst="rect">
              <a:avLst/>
            </a:prstGeom>
            <a:solidFill>
              <a:srgbClr val="FFFFFF"/>
            </a:solidFill>
            <a:ln w="9525" cap="flat" cmpd="sng">
              <a:solidFill>
                <a:srgbClr val="FFFFFF"/>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29" name="Shape 829"/>
            <p:cNvSpPr/>
            <p:nvPr/>
          </p:nvSpPr>
          <p:spPr>
            <a:xfrm>
              <a:off x="1680" y="913"/>
              <a:ext cx="2573" cy="3111"/>
            </a:xfrm>
            <a:prstGeom prst="rect">
              <a:avLst/>
            </a:prstGeom>
            <a:noFill/>
            <a:ln w="22225" cap="flat" cmpd="sng">
              <a:solidFill>
                <a:srgbClr val="000000"/>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cxnSp>
          <p:nvCxnSpPr>
            <p:cNvPr id="830" name="Shape 830"/>
            <p:cNvCxnSpPr/>
            <p:nvPr/>
          </p:nvCxnSpPr>
          <p:spPr>
            <a:xfrm>
              <a:off x="1680" y="1430"/>
              <a:ext cx="2573" cy="0"/>
            </a:xfrm>
            <a:prstGeom prst="straightConnector1">
              <a:avLst/>
            </a:prstGeom>
            <a:noFill/>
            <a:ln w="9525" cap="flat" cmpd="sng">
              <a:solidFill>
                <a:srgbClr val="C0C0C0"/>
              </a:solidFill>
              <a:prstDash val="solid"/>
              <a:round/>
              <a:headEnd type="none" w="med" len="med"/>
              <a:tailEnd type="none" w="med" len="med"/>
            </a:ln>
          </p:spPr>
        </p:cxnSp>
        <p:cxnSp>
          <p:nvCxnSpPr>
            <p:cNvPr id="831" name="Shape 831"/>
            <p:cNvCxnSpPr/>
            <p:nvPr/>
          </p:nvCxnSpPr>
          <p:spPr>
            <a:xfrm>
              <a:off x="1680" y="1948"/>
              <a:ext cx="2573" cy="0"/>
            </a:xfrm>
            <a:prstGeom prst="straightConnector1">
              <a:avLst/>
            </a:prstGeom>
            <a:noFill/>
            <a:ln w="9525" cap="flat" cmpd="sng">
              <a:solidFill>
                <a:srgbClr val="C0C0C0"/>
              </a:solidFill>
              <a:prstDash val="solid"/>
              <a:round/>
              <a:headEnd type="none" w="med" len="med"/>
              <a:tailEnd type="none" w="med" len="med"/>
            </a:ln>
          </p:spPr>
        </p:cxnSp>
        <p:cxnSp>
          <p:nvCxnSpPr>
            <p:cNvPr id="832" name="Shape 832"/>
            <p:cNvCxnSpPr/>
            <p:nvPr/>
          </p:nvCxnSpPr>
          <p:spPr>
            <a:xfrm>
              <a:off x="1680" y="2465"/>
              <a:ext cx="2573" cy="0"/>
            </a:xfrm>
            <a:prstGeom prst="straightConnector1">
              <a:avLst/>
            </a:prstGeom>
            <a:noFill/>
            <a:ln w="9525" cap="flat" cmpd="sng">
              <a:solidFill>
                <a:srgbClr val="C0C0C0"/>
              </a:solidFill>
              <a:prstDash val="solid"/>
              <a:round/>
              <a:headEnd type="none" w="med" len="med"/>
              <a:tailEnd type="none" w="med" len="med"/>
            </a:ln>
          </p:spPr>
        </p:cxnSp>
        <p:cxnSp>
          <p:nvCxnSpPr>
            <p:cNvPr id="833" name="Shape 833"/>
            <p:cNvCxnSpPr/>
            <p:nvPr/>
          </p:nvCxnSpPr>
          <p:spPr>
            <a:xfrm>
              <a:off x="1680" y="2982"/>
              <a:ext cx="2573" cy="0"/>
            </a:xfrm>
            <a:prstGeom prst="straightConnector1">
              <a:avLst/>
            </a:prstGeom>
            <a:noFill/>
            <a:ln w="9525" cap="flat" cmpd="sng">
              <a:solidFill>
                <a:srgbClr val="C0C0C0"/>
              </a:solidFill>
              <a:prstDash val="solid"/>
              <a:round/>
              <a:headEnd type="none" w="med" len="med"/>
              <a:tailEnd type="none" w="med" len="med"/>
            </a:ln>
          </p:spPr>
        </p:cxnSp>
        <p:cxnSp>
          <p:nvCxnSpPr>
            <p:cNvPr id="834" name="Shape 834"/>
            <p:cNvCxnSpPr/>
            <p:nvPr/>
          </p:nvCxnSpPr>
          <p:spPr>
            <a:xfrm>
              <a:off x="1680" y="3500"/>
              <a:ext cx="2573" cy="0"/>
            </a:xfrm>
            <a:prstGeom prst="straightConnector1">
              <a:avLst/>
            </a:prstGeom>
            <a:noFill/>
            <a:ln w="9525" cap="flat" cmpd="sng">
              <a:solidFill>
                <a:srgbClr val="C0C0C0"/>
              </a:solidFill>
              <a:prstDash val="solid"/>
              <a:round/>
              <a:headEnd type="none" w="med" len="med"/>
              <a:tailEnd type="none" w="med" len="med"/>
            </a:ln>
          </p:spPr>
        </p:cxnSp>
        <p:sp>
          <p:nvSpPr>
            <p:cNvPr id="835" name="Shape 835"/>
            <p:cNvSpPr/>
            <p:nvPr/>
          </p:nvSpPr>
          <p:spPr>
            <a:xfrm>
              <a:off x="1459" y="913"/>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60</a:t>
              </a:r>
              <a:endParaRPr sz="1350">
                <a:solidFill>
                  <a:schemeClr val="dk1"/>
                </a:solidFill>
                <a:latin typeface="Arial"/>
                <a:ea typeface="Arial"/>
                <a:cs typeface="Arial"/>
                <a:sym typeface="Arial"/>
              </a:endParaRPr>
            </a:p>
          </p:txBody>
        </p:sp>
        <p:sp>
          <p:nvSpPr>
            <p:cNvPr id="836" name="Shape 836"/>
            <p:cNvSpPr/>
            <p:nvPr/>
          </p:nvSpPr>
          <p:spPr>
            <a:xfrm>
              <a:off x="1459" y="1410"/>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50</a:t>
              </a:r>
              <a:endParaRPr sz="1350">
                <a:solidFill>
                  <a:schemeClr val="dk1"/>
                </a:solidFill>
                <a:latin typeface="Arial"/>
                <a:ea typeface="Arial"/>
                <a:cs typeface="Arial"/>
                <a:sym typeface="Arial"/>
              </a:endParaRPr>
            </a:p>
          </p:txBody>
        </p:sp>
        <p:sp>
          <p:nvSpPr>
            <p:cNvPr id="837" name="Shape 837"/>
            <p:cNvSpPr/>
            <p:nvPr/>
          </p:nvSpPr>
          <p:spPr>
            <a:xfrm>
              <a:off x="1459" y="1906"/>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40</a:t>
              </a:r>
              <a:endParaRPr sz="1350">
                <a:solidFill>
                  <a:schemeClr val="dk1"/>
                </a:solidFill>
                <a:latin typeface="Arial"/>
                <a:ea typeface="Arial"/>
                <a:cs typeface="Arial"/>
                <a:sym typeface="Arial"/>
              </a:endParaRPr>
            </a:p>
          </p:txBody>
        </p:sp>
        <p:sp>
          <p:nvSpPr>
            <p:cNvPr id="838" name="Shape 838"/>
            <p:cNvSpPr/>
            <p:nvPr/>
          </p:nvSpPr>
          <p:spPr>
            <a:xfrm>
              <a:off x="1459" y="2403"/>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30</a:t>
              </a:r>
              <a:endParaRPr sz="1350">
                <a:solidFill>
                  <a:schemeClr val="dk1"/>
                </a:solidFill>
                <a:latin typeface="Arial"/>
                <a:ea typeface="Arial"/>
                <a:cs typeface="Arial"/>
                <a:sym typeface="Arial"/>
              </a:endParaRPr>
            </a:p>
          </p:txBody>
        </p:sp>
        <p:sp>
          <p:nvSpPr>
            <p:cNvPr id="839" name="Shape 839"/>
            <p:cNvSpPr/>
            <p:nvPr/>
          </p:nvSpPr>
          <p:spPr>
            <a:xfrm>
              <a:off x="1459" y="2900"/>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a:t>
              </a:r>
              <a:endParaRPr sz="1350">
                <a:solidFill>
                  <a:schemeClr val="dk1"/>
                </a:solidFill>
                <a:latin typeface="Arial"/>
                <a:ea typeface="Arial"/>
                <a:cs typeface="Arial"/>
                <a:sym typeface="Arial"/>
              </a:endParaRPr>
            </a:p>
          </p:txBody>
        </p:sp>
        <p:sp>
          <p:nvSpPr>
            <p:cNvPr id="840" name="Shape 840"/>
            <p:cNvSpPr/>
            <p:nvPr/>
          </p:nvSpPr>
          <p:spPr>
            <a:xfrm>
              <a:off x="1459" y="3396"/>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10</a:t>
              </a:r>
              <a:endParaRPr sz="1350">
                <a:solidFill>
                  <a:schemeClr val="dk1"/>
                </a:solidFill>
                <a:latin typeface="Arial"/>
                <a:ea typeface="Arial"/>
                <a:cs typeface="Arial"/>
                <a:sym typeface="Arial"/>
              </a:endParaRPr>
            </a:p>
          </p:txBody>
        </p:sp>
        <p:sp>
          <p:nvSpPr>
            <p:cNvPr id="841" name="Shape 841"/>
            <p:cNvSpPr/>
            <p:nvPr/>
          </p:nvSpPr>
          <p:spPr>
            <a:xfrm>
              <a:off x="1521" y="3900"/>
              <a:ext cx="6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0</a:t>
              </a:r>
              <a:endParaRPr sz="1350">
                <a:solidFill>
                  <a:schemeClr val="dk1"/>
                </a:solidFill>
                <a:latin typeface="Arial"/>
                <a:ea typeface="Arial"/>
                <a:cs typeface="Arial"/>
                <a:sym typeface="Arial"/>
              </a:endParaRPr>
            </a:p>
          </p:txBody>
        </p:sp>
        <p:sp>
          <p:nvSpPr>
            <p:cNvPr id="842" name="Shape 842"/>
            <p:cNvSpPr/>
            <p:nvPr/>
          </p:nvSpPr>
          <p:spPr>
            <a:xfrm>
              <a:off x="1680" y="3010"/>
              <a:ext cx="2573" cy="910"/>
            </a:xfrm>
            <a:custGeom>
              <a:avLst/>
              <a:gdLst/>
              <a:ahLst/>
              <a:cxnLst/>
              <a:rect l="0" t="0" r="0" b="0"/>
              <a:pathLst>
                <a:path w="120000" h="120000" extrusionOk="0">
                  <a:moveTo>
                    <a:pt x="0" y="42725"/>
                  </a:moveTo>
                  <a:lnTo>
                    <a:pt x="932" y="37318"/>
                  </a:lnTo>
                  <a:lnTo>
                    <a:pt x="2238" y="34549"/>
                  </a:lnTo>
                  <a:lnTo>
                    <a:pt x="3497" y="33626"/>
                  </a:lnTo>
                  <a:lnTo>
                    <a:pt x="4477" y="29142"/>
                  </a:lnTo>
                  <a:lnTo>
                    <a:pt x="5783" y="26373"/>
                  </a:lnTo>
                  <a:lnTo>
                    <a:pt x="7042" y="21890"/>
                  </a:lnTo>
                  <a:lnTo>
                    <a:pt x="8348" y="19120"/>
                  </a:lnTo>
                  <a:lnTo>
                    <a:pt x="9327" y="20043"/>
                  </a:lnTo>
                  <a:lnTo>
                    <a:pt x="10586" y="18197"/>
                  </a:lnTo>
                  <a:lnTo>
                    <a:pt x="11892" y="16351"/>
                  </a:lnTo>
                  <a:lnTo>
                    <a:pt x="13151" y="13582"/>
                  </a:lnTo>
                  <a:lnTo>
                    <a:pt x="14131" y="11868"/>
                  </a:lnTo>
                  <a:lnTo>
                    <a:pt x="15437" y="11868"/>
                  </a:lnTo>
                  <a:lnTo>
                    <a:pt x="16696" y="11868"/>
                  </a:lnTo>
                  <a:lnTo>
                    <a:pt x="17675" y="8175"/>
                  </a:lnTo>
                  <a:lnTo>
                    <a:pt x="18981" y="6329"/>
                  </a:lnTo>
                  <a:lnTo>
                    <a:pt x="20240" y="6329"/>
                  </a:lnTo>
                  <a:lnTo>
                    <a:pt x="21546" y="6329"/>
                  </a:lnTo>
                  <a:lnTo>
                    <a:pt x="22526" y="5406"/>
                  </a:lnTo>
                  <a:lnTo>
                    <a:pt x="23785" y="5406"/>
                  </a:lnTo>
                  <a:lnTo>
                    <a:pt x="25091" y="4483"/>
                  </a:lnTo>
                  <a:lnTo>
                    <a:pt x="26350" y="3692"/>
                  </a:lnTo>
                  <a:lnTo>
                    <a:pt x="27329" y="3692"/>
                  </a:lnTo>
                  <a:lnTo>
                    <a:pt x="28635" y="2769"/>
                  </a:lnTo>
                  <a:lnTo>
                    <a:pt x="29895" y="1846"/>
                  </a:lnTo>
                  <a:lnTo>
                    <a:pt x="30874" y="923"/>
                  </a:lnTo>
                  <a:lnTo>
                    <a:pt x="32180" y="0"/>
                  </a:lnTo>
                  <a:lnTo>
                    <a:pt x="33439" y="2769"/>
                  </a:lnTo>
                  <a:lnTo>
                    <a:pt x="34745" y="5406"/>
                  </a:lnTo>
                  <a:lnTo>
                    <a:pt x="35678" y="8175"/>
                  </a:lnTo>
                  <a:lnTo>
                    <a:pt x="36984" y="10945"/>
                  </a:lnTo>
                  <a:lnTo>
                    <a:pt x="38289" y="13582"/>
                  </a:lnTo>
                  <a:lnTo>
                    <a:pt x="39549" y="15428"/>
                  </a:lnTo>
                  <a:lnTo>
                    <a:pt x="40528" y="18197"/>
                  </a:lnTo>
                  <a:lnTo>
                    <a:pt x="41834" y="20043"/>
                  </a:lnTo>
                  <a:lnTo>
                    <a:pt x="43093" y="22681"/>
                  </a:lnTo>
                  <a:lnTo>
                    <a:pt x="44399" y="24527"/>
                  </a:lnTo>
                  <a:lnTo>
                    <a:pt x="45332" y="26373"/>
                  </a:lnTo>
                  <a:lnTo>
                    <a:pt x="46638" y="28219"/>
                  </a:lnTo>
                  <a:lnTo>
                    <a:pt x="47944" y="30989"/>
                  </a:lnTo>
                  <a:lnTo>
                    <a:pt x="48876" y="33626"/>
                  </a:lnTo>
                  <a:lnTo>
                    <a:pt x="50182" y="37318"/>
                  </a:lnTo>
                  <a:lnTo>
                    <a:pt x="51441" y="40879"/>
                  </a:lnTo>
                  <a:lnTo>
                    <a:pt x="52747" y="43648"/>
                  </a:lnTo>
                  <a:lnTo>
                    <a:pt x="53727" y="47340"/>
                  </a:lnTo>
                  <a:lnTo>
                    <a:pt x="54986" y="49978"/>
                  </a:lnTo>
                  <a:lnTo>
                    <a:pt x="56292" y="52747"/>
                  </a:lnTo>
                  <a:lnTo>
                    <a:pt x="57598" y="55516"/>
                  </a:lnTo>
                  <a:lnTo>
                    <a:pt x="58530" y="58153"/>
                  </a:lnTo>
                  <a:lnTo>
                    <a:pt x="59836" y="60923"/>
                  </a:lnTo>
                  <a:lnTo>
                    <a:pt x="61095" y="62769"/>
                  </a:lnTo>
                  <a:lnTo>
                    <a:pt x="62075" y="65538"/>
                  </a:lnTo>
                  <a:lnTo>
                    <a:pt x="63381" y="68175"/>
                  </a:lnTo>
                  <a:lnTo>
                    <a:pt x="64640" y="70021"/>
                  </a:lnTo>
                  <a:lnTo>
                    <a:pt x="65946" y="71868"/>
                  </a:lnTo>
                  <a:lnTo>
                    <a:pt x="66925" y="74637"/>
                  </a:lnTo>
                  <a:lnTo>
                    <a:pt x="68184" y="76351"/>
                  </a:lnTo>
                  <a:lnTo>
                    <a:pt x="69490" y="78197"/>
                  </a:lnTo>
                  <a:lnTo>
                    <a:pt x="70750" y="80043"/>
                  </a:lnTo>
                  <a:lnTo>
                    <a:pt x="71729" y="81890"/>
                  </a:lnTo>
                  <a:lnTo>
                    <a:pt x="73035" y="83736"/>
                  </a:lnTo>
                  <a:lnTo>
                    <a:pt x="74294" y="85450"/>
                  </a:lnTo>
                  <a:lnTo>
                    <a:pt x="75273" y="86373"/>
                  </a:lnTo>
                  <a:lnTo>
                    <a:pt x="76579" y="88219"/>
                  </a:lnTo>
                  <a:lnTo>
                    <a:pt x="77839" y="90065"/>
                  </a:lnTo>
                  <a:lnTo>
                    <a:pt x="79144" y="90989"/>
                  </a:lnTo>
                  <a:lnTo>
                    <a:pt x="80124" y="92835"/>
                  </a:lnTo>
                  <a:lnTo>
                    <a:pt x="81383" y="94549"/>
                  </a:lnTo>
                  <a:lnTo>
                    <a:pt x="82689" y="95472"/>
                  </a:lnTo>
                  <a:lnTo>
                    <a:pt x="83948" y="96395"/>
                  </a:lnTo>
                  <a:lnTo>
                    <a:pt x="84928" y="98241"/>
                  </a:lnTo>
                  <a:lnTo>
                    <a:pt x="86233" y="99164"/>
                  </a:lnTo>
                  <a:lnTo>
                    <a:pt x="87493" y="100087"/>
                  </a:lnTo>
                  <a:lnTo>
                    <a:pt x="88799" y="101010"/>
                  </a:lnTo>
                  <a:lnTo>
                    <a:pt x="89778" y="102725"/>
                  </a:lnTo>
                  <a:lnTo>
                    <a:pt x="91037" y="103648"/>
                  </a:lnTo>
                  <a:lnTo>
                    <a:pt x="92343" y="104571"/>
                  </a:lnTo>
                  <a:lnTo>
                    <a:pt x="93276" y="105494"/>
                  </a:lnTo>
                  <a:lnTo>
                    <a:pt x="94582" y="106417"/>
                  </a:lnTo>
                  <a:lnTo>
                    <a:pt x="95888" y="107340"/>
                  </a:lnTo>
                  <a:lnTo>
                    <a:pt x="97147" y="108263"/>
                  </a:lnTo>
                  <a:lnTo>
                    <a:pt x="98126" y="109186"/>
                  </a:lnTo>
                  <a:lnTo>
                    <a:pt x="99432" y="110109"/>
                  </a:lnTo>
                  <a:lnTo>
                    <a:pt x="100691" y="111032"/>
                  </a:lnTo>
                  <a:lnTo>
                    <a:pt x="101997" y="111032"/>
                  </a:lnTo>
                  <a:lnTo>
                    <a:pt x="102930" y="111824"/>
                  </a:lnTo>
                  <a:lnTo>
                    <a:pt x="104236" y="112747"/>
                  </a:lnTo>
                  <a:lnTo>
                    <a:pt x="105542" y="113670"/>
                  </a:lnTo>
                  <a:lnTo>
                    <a:pt x="106474" y="113670"/>
                  </a:lnTo>
                  <a:lnTo>
                    <a:pt x="107780" y="114593"/>
                  </a:lnTo>
                  <a:lnTo>
                    <a:pt x="109040" y="115516"/>
                  </a:lnTo>
                  <a:lnTo>
                    <a:pt x="110345" y="115516"/>
                  </a:lnTo>
                  <a:lnTo>
                    <a:pt x="111325" y="116439"/>
                  </a:lnTo>
                  <a:lnTo>
                    <a:pt x="112584" y="117362"/>
                  </a:lnTo>
                  <a:lnTo>
                    <a:pt x="113890" y="117362"/>
                  </a:lnTo>
                  <a:lnTo>
                    <a:pt x="115196" y="118285"/>
                  </a:lnTo>
                  <a:lnTo>
                    <a:pt x="116129" y="118285"/>
                  </a:lnTo>
                  <a:lnTo>
                    <a:pt x="117434" y="119208"/>
                  </a:lnTo>
                  <a:lnTo>
                    <a:pt x="118694" y="119208"/>
                  </a:lnTo>
                  <a:lnTo>
                    <a:pt x="120000" y="119999"/>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43" name="Shape 843"/>
            <p:cNvSpPr/>
            <p:nvPr/>
          </p:nvSpPr>
          <p:spPr>
            <a:xfrm>
              <a:off x="1680" y="3017"/>
              <a:ext cx="2573" cy="910"/>
            </a:xfrm>
            <a:custGeom>
              <a:avLst/>
              <a:gdLst/>
              <a:ahLst/>
              <a:cxnLst/>
              <a:rect l="0" t="0" r="0" b="0"/>
              <a:pathLst>
                <a:path w="120000" h="120000" extrusionOk="0">
                  <a:moveTo>
                    <a:pt x="0" y="42725"/>
                  </a:moveTo>
                  <a:lnTo>
                    <a:pt x="932" y="37318"/>
                  </a:lnTo>
                  <a:lnTo>
                    <a:pt x="2238" y="34549"/>
                  </a:lnTo>
                  <a:lnTo>
                    <a:pt x="3497" y="33626"/>
                  </a:lnTo>
                  <a:lnTo>
                    <a:pt x="4477" y="29142"/>
                  </a:lnTo>
                  <a:lnTo>
                    <a:pt x="5783" y="26373"/>
                  </a:lnTo>
                  <a:lnTo>
                    <a:pt x="7042" y="21758"/>
                  </a:lnTo>
                  <a:lnTo>
                    <a:pt x="8348" y="19120"/>
                  </a:lnTo>
                  <a:lnTo>
                    <a:pt x="9327" y="20043"/>
                  </a:lnTo>
                  <a:lnTo>
                    <a:pt x="10586" y="18197"/>
                  </a:lnTo>
                  <a:lnTo>
                    <a:pt x="11892" y="16351"/>
                  </a:lnTo>
                  <a:lnTo>
                    <a:pt x="13151" y="13582"/>
                  </a:lnTo>
                  <a:lnTo>
                    <a:pt x="14131" y="11868"/>
                  </a:lnTo>
                  <a:lnTo>
                    <a:pt x="15437" y="11868"/>
                  </a:lnTo>
                  <a:lnTo>
                    <a:pt x="16696" y="11868"/>
                  </a:lnTo>
                  <a:lnTo>
                    <a:pt x="17675" y="8175"/>
                  </a:lnTo>
                  <a:lnTo>
                    <a:pt x="18981" y="6329"/>
                  </a:lnTo>
                  <a:lnTo>
                    <a:pt x="20240" y="6329"/>
                  </a:lnTo>
                  <a:lnTo>
                    <a:pt x="21546" y="6329"/>
                  </a:lnTo>
                  <a:lnTo>
                    <a:pt x="22526" y="5406"/>
                  </a:lnTo>
                  <a:lnTo>
                    <a:pt x="23785" y="5406"/>
                  </a:lnTo>
                  <a:lnTo>
                    <a:pt x="25091" y="4483"/>
                  </a:lnTo>
                  <a:lnTo>
                    <a:pt x="26350" y="3560"/>
                  </a:lnTo>
                  <a:lnTo>
                    <a:pt x="27329" y="3560"/>
                  </a:lnTo>
                  <a:lnTo>
                    <a:pt x="28635" y="2769"/>
                  </a:lnTo>
                  <a:lnTo>
                    <a:pt x="29895" y="1846"/>
                  </a:lnTo>
                  <a:lnTo>
                    <a:pt x="30874" y="923"/>
                  </a:lnTo>
                  <a:lnTo>
                    <a:pt x="32180" y="0"/>
                  </a:lnTo>
                  <a:lnTo>
                    <a:pt x="33439" y="2769"/>
                  </a:lnTo>
                  <a:lnTo>
                    <a:pt x="34745" y="5406"/>
                  </a:lnTo>
                  <a:lnTo>
                    <a:pt x="35678" y="8175"/>
                  </a:lnTo>
                  <a:lnTo>
                    <a:pt x="36984" y="10945"/>
                  </a:lnTo>
                  <a:lnTo>
                    <a:pt x="38289" y="13582"/>
                  </a:lnTo>
                  <a:lnTo>
                    <a:pt x="39549" y="15428"/>
                  </a:lnTo>
                  <a:lnTo>
                    <a:pt x="40528" y="18197"/>
                  </a:lnTo>
                  <a:lnTo>
                    <a:pt x="41834" y="20043"/>
                  </a:lnTo>
                  <a:lnTo>
                    <a:pt x="43093" y="22681"/>
                  </a:lnTo>
                  <a:lnTo>
                    <a:pt x="44399" y="24527"/>
                  </a:lnTo>
                  <a:lnTo>
                    <a:pt x="45332" y="26373"/>
                  </a:lnTo>
                  <a:lnTo>
                    <a:pt x="46638" y="28219"/>
                  </a:lnTo>
                  <a:lnTo>
                    <a:pt x="47944" y="30857"/>
                  </a:lnTo>
                  <a:lnTo>
                    <a:pt x="48876" y="33626"/>
                  </a:lnTo>
                  <a:lnTo>
                    <a:pt x="50182" y="37318"/>
                  </a:lnTo>
                  <a:lnTo>
                    <a:pt x="51441" y="40879"/>
                  </a:lnTo>
                  <a:lnTo>
                    <a:pt x="52747" y="43648"/>
                  </a:lnTo>
                  <a:lnTo>
                    <a:pt x="53727" y="47340"/>
                  </a:lnTo>
                  <a:lnTo>
                    <a:pt x="54986" y="49978"/>
                  </a:lnTo>
                  <a:lnTo>
                    <a:pt x="56292" y="52747"/>
                  </a:lnTo>
                  <a:lnTo>
                    <a:pt x="57598" y="55516"/>
                  </a:lnTo>
                  <a:lnTo>
                    <a:pt x="58530" y="58153"/>
                  </a:lnTo>
                  <a:lnTo>
                    <a:pt x="59836" y="60923"/>
                  </a:lnTo>
                  <a:lnTo>
                    <a:pt x="61095" y="62769"/>
                  </a:lnTo>
                  <a:lnTo>
                    <a:pt x="62075" y="65538"/>
                  </a:lnTo>
                  <a:lnTo>
                    <a:pt x="63381" y="68175"/>
                  </a:lnTo>
                  <a:lnTo>
                    <a:pt x="64640" y="70021"/>
                  </a:lnTo>
                  <a:lnTo>
                    <a:pt x="65946" y="71868"/>
                  </a:lnTo>
                  <a:lnTo>
                    <a:pt x="66925" y="74637"/>
                  </a:lnTo>
                  <a:lnTo>
                    <a:pt x="68184" y="76351"/>
                  </a:lnTo>
                  <a:lnTo>
                    <a:pt x="69490" y="78197"/>
                  </a:lnTo>
                  <a:lnTo>
                    <a:pt x="70750" y="80043"/>
                  </a:lnTo>
                  <a:lnTo>
                    <a:pt x="71729" y="81890"/>
                  </a:lnTo>
                  <a:lnTo>
                    <a:pt x="73035" y="83604"/>
                  </a:lnTo>
                  <a:lnTo>
                    <a:pt x="74294" y="85450"/>
                  </a:lnTo>
                  <a:lnTo>
                    <a:pt x="75273" y="86373"/>
                  </a:lnTo>
                  <a:lnTo>
                    <a:pt x="76579" y="88219"/>
                  </a:lnTo>
                  <a:lnTo>
                    <a:pt x="77839" y="90065"/>
                  </a:lnTo>
                  <a:lnTo>
                    <a:pt x="79144" y="90989"/>
                  </a:lnTo>
                  <a:lnTo>
                    <a:pt x="80124" y="92703"/>
                  </a:lnTo>
                  <a:lnTo>
                    <a:pt x="81383" y="94549"/>
                  </a:lnTo>
                  <a:lnTo>
                    <a:pt x="82689" y="95472"/>
                  </a:lnTo>
                  <a:lnTo>
                    <a:pt x="83948" y="96395"/>
                  </a:lnTo>
                  <a:lnTo>
                    <a:pt x="84928" y="98241"/>
                  </a:lnTo>
                  <a:lnTo>
                    <a:pt x="86233" y="99164"/>
                  </a:lnTo>
                  <a:lnTo>
                    <a:pt x="87493" y="100087"/>
                  </a:lnTo>
                  <a:lnTo>
                    <a:pt x="88799" y="101010"/>
                  </a:lnTo>
                  <a:lnTo>
                    <a:pt x="89778" y="102725"/>
                  </a:lnTo>
                  <a:lnTo>
                    <a:pt x="91037" y="103648"/>
                  </a:lnTo>
                  <a:lnTo>
                    <a:pt x="92343" y="104571"/>
                  </a:lnTo>
                  <a:lnTo>
                    <a:pt x="93276" y="105494"/>
                  </a:lnTo>
                  <a:lnTo>
                    <a:pt x="94582" y="106417"/>
                  </a:lnTo>
                  <a:lnTo>
                    <a:pt x="95888" y="107340"/>
                  </a:lnTo>
                  <a:lnTo>
                    <a:pt x="97147" y="108263"/>
                  </a:lnTo>
                  <a:lnTo>
                    <a:pt x="98126" y="109186"/>
                  </a:lnTo>
                  <a:lnTo>
                    <a:pt x="99432" y="110109"/>
                  </a:lnTo>
                  <a:lnTo>
                    <a:pt x="100691" y="110901"/>
                  </a:lnTo>
                  <a:lnTo>
                    <a:pt x="101997" y="110901"/>
                  </a:lnTo>
                  <a:lnTo>
                    <a:pt x="102930" y="111824"/>
                  </a:lnTo>
                  <a:lnTo>
                    <a:pt x="104236" y="112747"/>
                  </a:lnTo>
                  <a:lnTo>
                    <a:pt x="105542" y="113670"/>
                  </a:lnTo>
                  <a:lnTo>
                    <a:pt x="106474" y="113670"/>
                  </a:lnTo>
                  <a:lnTo>
                    <a:pt x="107780" y="114593"/>
                  </a:lnTo>
                  <a:lnTo>
                    <a:pt x="109040" y="115516"/>
                  </a:lnTo>
                  <a:lnTo>
                    <a:pt x="110345" y="115516"/>
                  </a:lnTo>
                  <a:lnTo>
                    <a:pt x="111325" y="116439"/>
                  </a:lnTo>
                  <a:lnTo>
                    <a:pt x="112584" y="117362"/>
                  </a:lnTo>
                  <a:lnTo>
                    <a:pt x="113890" y="117362"/>
                  </a:lnTo>
                  <a:lnTo>
                    <a:pt x="115196" y="118285"/>
                  </a:lnTo>
                  <a:lnTo>
                    <a:pt x="116129" y="118285"/>
                  </a:lnTo>
                  <a:lnTo>
                    <a:pt x="117434" y="119076"/>
                  </a:lnTo>
                  <a:lnTo>
                    <a:pt x="118694" y="119076"/>
                  </a:lnTo>
                  <a:lnTo>
                    <a:pt x="120000" y="119999"/>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44" name="Shape 844"/>
            <p:cNvSpPr/>
            <p:nvPr/>
          </p:nvSpPr>
          <p:spPr>
            <a:xfrm>
              <a:off x="1680" y="3024"/>
              <a:ext cx="2573" cy="910"/>
            </a:xfrm>
            <a:custGeom>
              <a:avLst/>
              <a:gdLst/>
              <a:ahLst/>
              <a:cxnLst/>
              <a:rect l="0" t="0" r="0" b="0"/>
              <a:pathLst>
                <a:path w="120000" h="120000" extrusionOk="0">
                  <a:moveTo>
                    <a:pt x="0" y="42725"/>
                  </a:moveTo>
                  <a:lnTo>
                    <a:pt x="932" y="37318"/>
                  </a:lnTo>
                  <a:lnTo>
                    <a:pt x="2238" y="34549"/>
                  </a:lnTo>
                  <a:lnTo>
                    <a:pt x="3497" y="33626"/>
                  </a:lnTo>
                  <a:lnTo>
                    <a:pt x="4477" y="29142"/>
                  </a:lnTo>
                  <a:lnTo>
                    <a:pt x="5783" y="26373"/>
                  </a:lnTo>
                  <a:lnTo>
                    <a:pt x="7042" y="21758"/>
                  </a:lnTo>
                  <a:lnTo>
                    <a:pt x="8348" y="19120"/>
                  </a:lnTo>
                  <a:lnTo>
                    <a:pt x="9327" y="20043"/>
                  </a:lnTo>
                  <a:lnTo>
                    <a:pt x="10586" y="18197"/>
                  </a:lnTo>
                  <a:lnTo>
                    <a:pt x="11892" y="16351"/>
                  </a:lnTo>
                  <a:lnTo>
                    <a:pt x="13151" y="13582"/>
                  </a:lnTo>
                  <a:lnTo>
                    <a:pt x="14131" y="11736"/>
                  </a:lnTo>
                  <a:lnTo>
                    <a:pt x="15437" y="11736"/>
                  </a:lnTo>
                  <a:lnTo>
                    <a:pt x="16696" y="11736"/>
                  </a:lnTo>
                  <a:lnTo>
                    <a:pt x="17675" y="8175"/>
                  </a:lnTo>
                  <a:lnTo>
                    <a:pt x="18981" y="6329"/>
                  </a:lnTo>
                  <a:lnTo>
                    <a:pt x="20240" y="6329"/>
                  </a:lnTo>
                  <a:lnTo>
                    <a:pt x="21546" y="6329"/>
                  </a:lnTo>
                  <a:lnTo>
                    <a:pt x="22526" y="5406"/>
                  </a:lnTo>
                  <a:lnTo>
                    <a:pt x="23785" y="5406"/>
                  </a:lnTo>
                  <a:lnTo>
                    <a:pt x="25091" y="4483"/>
                  </a:lnTo>
                  <a:lnTo>
                    <a:pt x="26350" y="3560"/>
                  </a:lnTo>
                  <a:lnTo>
                    <a:pt x="27329" y="3560"/>
                  </a:lnTo>
                  <a:lnTo>
                    <a:pt x="28635" y="2637"/>
                  </a:lnTo>
                  <a:lnTo>
                    <a:pt x="29895" y="1846"/>
                  </a:lnTo>
                  <a:lnTo>
                    <a:pt x="30874" y="923"/>
                  </a:lnTo>
                  <a:lnTo>
                    <a:pt x="32180" y="0"/>
                  </a:lnTo>
                  <a:lnTo>
                    <a:pt x="33439" y="2637"/>
                  </a:lnTo>
                  <a:lnTo>
                    <a:pt x="34745" y="5406"/>
                  </a:lnTo>
                  <a:lnTo>
                    <a:pt x="35678" y="8175"/>
                  </a:lnTo>
                  <a:lnTo>
                    <a:pt x="36984" y="10945"/>
                  </a:lnTo>
                  <a:lnTo>
                    <a:pt x="38289" y="13582"/>
                  </a:lnTo>
                  <a:lnTo>
                    <a:pt x="39549" y="15428"/>
                  </a:lnTo>
                  <a:lnTo>
                    <a:pt x="40528" y="18197"/>
                  </a:lnTo>
                  <a:lnTo>
                    <a:pt x="41834" y="20043"/>
                  </a:lnTo>
                  <a:lnTo>
                    <a:pt x="43093" y="22681"/>
                  </a:lnTo>
                  <a:lnTo>
                    <a:pt x="44399" y="24527"/>
                  </a:lnTo>
                  <a:lnTo>
                    <a:pt x="45332" y="26373"/>
                  </a:lnTo>
                  <a:lnTo>
                    <a:pt x="46638" y="28219"/>
                  </a:lnTo>
                  <a:lnTo>
                    <a:pt x="47944" y="30857"/>
                  </a:lnTo>
                  <a:lnTo>
                    <a:pt x="48876" y="33626"/>
                  </a:lnTo>
                  <a:lnTo>
                    <a:pt x="50182" y="37318"/>
                  </a:lnTo>
                  <a:lnTo>
                    <a:pt x="51441" y="40879"/>
                  </a:lnTo>
                  <a:lnTo>
                    <a:pt x="52747" y="43648"/>
                  </a:lnTo>
                  <a:lnTo>
                    <a:pt x="53727" y="47208"/>
                  </a:lnTo>
                  <a:lnTo>
                    <a:pt x="54986" y="49978"/>
                  </a:lnTo>
                  <a:lnTo>
                    <a:pt x="56292" y="52747"/>
                  </a:lnTo>
                  <a:lnTo>
                    <a:pt x="57598" y="55516"/>
                  </a:lnTo>
                  <a:lnTo>
                    <a:pt x="58530" y="58153"/>
                  </a:lnTo>
                  <a:lnTo>
                    <a:pt x="59836" y="60923"/>
                  </a:lnTo>
                  <a:lnTo>
                    <a:pt x="61095" y="62769"/>
                  </a:lnTo>
                  <a:lnTo>
                    <a:pt x="62075" y="65406"/>
                  </a:lnTo>
                  <a:lnTo>
                    <a:pt x="63381" y="68175"/>
                  </a:lnTo>
                  <a:lnTo>
                    <a:pt x="64640" y="70021"/>
                  </a:lnTo>
                  <a:lnTo>
                    <a:pt x="65946" y="71868"/>
                  </a:lnTo>
                  <a:lnTo>
                    <a:pt x="66925" y="74505"/>
                  </a:lnTo>
                  <a:lnTo>
                    <a:pt x="68184" y="76351"/>
                  </a:lnTo>
                  <a:lnTo>
                    <a:pt x="69490" y="78197"/>
                  </a:lnTo>
                  <a:lnTo>
                    <a:pt x="70750" y="80043"/>
                  </a:lnTo>
                  <a:lnTo>
                    <a:pt x="71729" y="81890"/>
                  </a:lnTo>
                  <a:lnTo>
                    <a:pt x="73035" y="83604"/>
                  </a:lnTo>
                  <a:lnTo>
                    <a:pt x="74294" y="85450"/>
                  </a:lnTo>
                  <a:lnTo>
                    <a:pt x="75273" y="86373"/>
                  </a:lnTo>
                  <a:lnTo>
                    <a:pt x="76579" y="88219"/>
                  </a:lnTo>
                  <a:lnTo>
                    <a:pt x="77839" y="90065"/>
                  </a:lnTo>
                  <a:lnTo>
                    <a:pt x="79144" y="90989"/>
                  </a:lnTo>
                  <a:lnTo>
                    <a:pt x="80124" y="92703"/>
                  </a:lnTo>
                  <a:lnTo>
                    <a:pt x="81383" y="94549"/>
                  </a:lnTo>
                  <a:lnTo>
                    <a:pt x="82689" y="95472"/>
                  </a:lnTo>
                  <a:lnTo>
                    <a:pt x="83948" y="96395"/>
                  </a:lnTo>
                  <a:lnTo>
                    <a:pt x="84928" y="98241"/>
                  </a:lnTo>
                  <a:lnTo>
                    <a:pt x="86233" y="99164"/>
                  </a:lnTo>
                  <a:lnTo>
                    <a:pt x="87493" y="100087"/>
                  </a:lnTo>
                  <a:lnTo>
                    <a:pt x="88799" y="100879"/>
                  </a:lnTo>
                  <a:lnTo>
                    <a:pt x="89778" y="102725"/>
                  </a:lnTo>
                  <a:lnTo>
                    <a:pt x="91037" y="103648"/>
                  </a:lnTo>
                  <a:lnTo>
                    <a:pt x="92343" y="104571"/>
                  </a:lnTo>
                  <a:lnTo>
                    <a:pt x="93276" y="105494"/>
                  </a:lnTo>
                  <a:lnTo>
                    <a:pt x="94582" y="106417"/>
                  </a:lnTo>
                  <a:lnTo>
                    <a:pt x="95888" y="107340"/>
                  </a:lnTo>
                  <a:lnTo>
                    <a:pt x="97147" y="108263"/>
                  </a:lnTo>
                  <a:lnTo>
                    <a:pt x="98126" y="109186"/>
                  </a:lnTo>
                  <a:lnTo>
                    <a:pt x="99432" y="109978"/>
                  </a:lnTo>
                  <a:lnTo>
                    <a:pt x="100691" y="110901"/>
                  </a:lnTo>
                  <a:lnTo>
                    <a:pt x="101997" y="110901"/>
                  </a:lnTo>
                  <a:lnTo>
                    <a:pt x="102930" y="111824"/>
                  </a:lnTo>
                  <a:lnTo>
                    <a:pt x="104236" y="112747"/>
                  </a:lnTo>
                  <a:lnTo>
                    <a:pt x="105542" y="113670"/>
                  </a:lnTo>
                  <a:lnTo>
                    <a:pt x="106474" y="113670"/>
                  </a:lnTo>
                  <a:lnTo>
                    <a:pt x="107780" y="114593"/>
                  </a:lnTo>
                  <a:lnTo>
                    <a:pt x="109040" y="115516"/>
                  </a:lnTo>
                  <a:lnTo>
                    <a:pt x="110345" y="115516"/>
                  </a:lnTo>
                  <a:lnTo>
                    <a:pt x="111325" y="116439"/>
                  </a:lnTo>
                  <a:lnTo>
                    <a:pt x="112584" y="117362"/>
                  </a:lnTo>
                  <a:lnTo>
                    <a:pt x="113890" y="117362"/>
                  </a:lnTo>
                  <a:lnTo>
                    <a:pt x="115196" y="118153"/>
                  </a:lnTo>
                  <a:lnTo>
                    <a:pt x="116129" y="118153"/>
                  </a:lnTo>
                  <a:lnTo>
                    <a:pt x="117434" y="119076"/>
                  </a:lnTo>
                  <a:lnTo>
                    <a:pt x="118694" y="119076"/>
                  </a:lnTo>
                  <a:lnTo>
                    <a:pt x="120000" y="119999"/>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45" name="Shape 845"/>
            <p:cNvSpPr/>
            <p:nvPr/>
          </p:nvSpPr>
          <p:spPr>
            <a:xfrm>
              <a:off x="1680" y="3734"/>
              <a:ext cx="2573" cy="255"/>
            </a:xfrm>
            <a:custGeom>
              <a:avLst/>
              <a:gdLst/>
              <a:ahLst/>
              <a:cxnLst/>
              <a:rect l="0" t="0" r="0" b="0"/>
              <a:pathLst>
                <a:path w="120000" h="120000" extrusionOk="0">
                  <a:moveTo>
                    <a:pt x="0" y="81411"/>
                  </a:moveTo>
                  <a:lnTo>
                    <a:pt x="932" y="84705"/>
                  </a:lnTo>
                  <a:lnTo>
                    <a:pt x="2238" y="81411"/>
                  </a:lnTo>
                  <a:lnTo>
                    <a:pt x="3497" y="81411"/>
                  </a:lnTo>
                  <a:lnTo>
                    <a:pt x="4477" y="78117"/>
                  </a:lnTo>
                  <a:lnTo>
                    <a:pt x="5783" y="78117"/>
                  </a:lnTo>
                  <a:lnTo>
                    <a:pt x="7042" y="74823"/>
                  </a:lnTo>
                  <a:lnTo>
                    <a:pt x="8348" y="71529"/>
                  </a:lnTo>
                  <a:lnTo>
                    <a:pt x="9327" y="64941"/>
                  </a:lnTo>
                  <a:lnTo>
                    <a:pt x="10586" y="61647"/>
                  </a:lnTo>
                  <a:lnTo>
                    <a:pt x="11892" y="61647"/>
                  </a:lnTo>
                  <a:lnTo>
                    <a:pt x="13151" y="58352"/>
                  </a:lnTo>
                  <a:lnTo>
                    <a:pt x="14131" y="52235"/>
                  </a:lnTo>
                  <a:lnTo>
                    <a:pt x="15437" y="48941"/>
                  </a:lnTo>
                  <a:lnTo>
                    <a:pt x="16696" y="45647"/>
                  </a:lnTo>
                  <a:lnTo>
                    <a:pt x="17675" y="39058"/>
                  </a:lnTo>
                  <a:lnTo>
                    <a:pt x="18981" y="35764"/>
                  </a:lnTo>
                  <a:lnTo>
                    <a:pt x="20240" y="29176"/>
                  </a:lnTo>
                  <a:lnTo>
                    <a:pt x="21546" y="25882"/>
                  </a:lnTo>
                  <a:lnTo>
                    <a:pt x="22526" y="23058"/>
                  </a:lnTo>
                  <a:lnTo>
                    <a:pt x="23785" y="19764"/>
                  </a:lnTo>
                  <a:lnTo>
                    <a:pt x="25091" y="16470"/>
                  </a:lnTo>
                  <a:lnTo>
                    <a:pt x="26350" y="13176"/>
                  </a:lnTo>
                  <a:lnTo>
                    <a:pt x="27329" y="9882"/>
                  </a:lnTo>
                  <a:lnTo>
                    <a:pt x="28635" y="6588"/>
                  </a:lnTo>
                  <a:lnTo>
                    <a:pt x="29895" y="6588"/>
                  </a:lnTo>
                  <a:lnTo>
                    <a:pt x="30874" y="3294"/>
                  </a:lnTo>
                  <a:lnTo>
                    <a:pt x="32180" y="0"/>
                  </a:lnTo>
                  <a:lnTo>
                    <a:pt x="33439" y="3294"/>
                  </a:lnTo>
                  <a:lnTo>
                    <a:pt x="34745" y="6588"/>
                  </a:lnTo>
                  <a:lnTo>
                    <a:pt x="35678" y="9882"/>
                  </a:lnTo>
                  <a:lnTo>
                    <a:pt x="36984" y="9882"/>
                  </a:lnTo>
                  <a:lnTo>
                    <a:pt x="38289" y="13176"/>
                  </a:lnTo>
                  <a:lnTo>
                    <a:pt x="39549" y="16470"/>
                  </a:lnTo>
                  <a:lnTo>
                    <a:pt x="40528" y="16470"/>
                  </a:lnTo>
                  <a:lnTo>
                    <a:pt x="41834" y="19764"/>
                  </a:lnTo>
                  <a:lnTo>
                    <a:pt x="43093" y="23058"/>
                  </a:lnTo>
                  <a:lnTo>
                    <a:pt x="44399" y="23058"/>
                  </a:lnTo>
                  <a:lnTo>
                    <a:pt x="45332" y="25882"/>
                  </a:lnTo>
                  <a:lnTo>
                    <a:pt x="46638" y="29176"/>
                  </a:lnTo>
                  <a:lnTo>
                    <a:pt x="47944" y="29176"/>
                  </a:lnTo>
                  <a:lnTo>
                    <a:pt x="48876" y="32470"/>
                  </a:lnTo>
                  <a:lnTo>
                    <a:pt x="50182" y="35764"/>
                  </a:lnTo>
                  <a:lnTo>
                    <a:pt x="51441" y="39058"/>
                  </a:lnTo>
                  <a:lnTo>
                    <a:pt x="52747" y="42352"/>
                  </a:lnTo>
                  <a:lnTo>
                    <a:pt x="53727" y="45647"/>
                  </a:lnTo>
                  <a:lnTo>
                    <a:pt x="54986" y="48941"/>
                  </a:lnTo>
                  <a:lnTo>
                    <a:pt x="56292" y="52235"/>
                  </a:lnTo>
                  <a:lnTo>
                    <a:pt x="57598" y="55529"/>
                  </a:lnTo>
                  <a:lnTo>
                    <a:pt x="58530" y="58352"/>
                  </a:lnTo>
                  <a:lnTo>
                    <a:pt x="59836" y="61647"/>
                  </a:lnTo>
                  <a:lnTo>
                    <a:pt x="61095" y="61647"/>
                  </a:lnTo>
                  <a:lnTo>
                    <a:pt x="62075" y="64941"/>
                  </a:lnTo>
                  <a:lnTo>
                    <a:pt x="63381" y="68235"/>
                  </a:lnTo>
                  <a:lnTo>
                    <a:pt x="64640" y="68235"/>
                  </a:lnTo>
                  <a:lnTo>
                    <a:pt x="65946" y="71529"/>
                  </a:lnTo>
                  <a:lnTo>
                    <a:pt x="66925" y="74823"/>
                  </a:lnTo>
                  <a:lnTo>
                    <a:pt x="68184" y="74823"/>
                  </a:lnTo>
                  <a:lnTo>
                    <a:pt x="69490" y="78117"/>
                  </a:lnTo>
                  <a:lnTo>
                    <a:pt x="70750" y="78117"/>
                  </a:lnTo>
                  <a:lnTo>
                    <a:pt x="71729" y="81411"/>
                  </a:lnTo>
                  <a:lnTo>
                    <a:pt x="73035" y="84705"/>
                  </a:lnTo>
                  <a:lnTo>
                    <a:pt x="74294" y="84705"/>
                  </a:lnTo>
                  <a:lnTo>
                    <a:pt x="75273" y="87529"/>
                  </a:lnTo>
                  <a:lnTo>
                    <a:pt x="76579" y="87529"/>
                  </a:lnTo>
                  <a:lnTo>
                    <a:pt x="77839" y="90823"/>
                  </a:lnTo>
                  <a:lnTo>
                    <a:pt x="79144" y="90823"/>
                  </a:lnTo>
                  <a:lnTo>
                    <a:pt x="80124" y="90823"/>
                  </a:lnTo>
                  <a:lnTo>
                    <a:pt x="81383" y="94117"/>
                  </a:lnTo>
                  <a:lnTo>
                    <a:pt x="82689" y="94117"/>
                  </a:lnTo>
                  <a:lnTo>
                    <a:pt x="83948" y="97411"/>
                  </a:lnTo>
                  <a:lnTo>
                    <a:pt x="84928" y="97411"/>
                  </a:lnTo>
                  <a:lnTo>
                    <a:pt x="86233" y="97411"/>
                  </a:lnTo>
                  <a:lnTo>
                    <a:pt x="87493" y="100705"/>
                  </a:lnTo>
                  <a:lnTo>
                    <a:pt x="88799" y="100705"/>
                  </a:lnTo>
                  <a:lnTo>
                    <a:pt x="89778" y="100705"/>
                  </a:lnTo>
                  <a:lnTo>
                    <a:pt x="91037" y="104000"/>
                  </a:lnTo>
                  <a:lnTo>
                    <a:pt x="92343" y="104000"/>
                  </a:lnTo>
                  <a:lnTo>
                    <a:pt x="93276" y="104000"/>
                  </a:lnTo>
                  <a:lnTo>
                    <a:pt x="94582" y="107294"/>
                  </a:lnTo>
                  <a:lnTo>
                    <a:pt x="95888" y="107294"/>
                  </a:lnTo>
                  <a:lnTo>
                    <a:pt x="97147" y="107294"/>
                  </a:lnTo>
                  <a:lnTo>
                    <a:pt x="98126" y="107294"/>
                  </a:lnTo>
                  <a:lnTo>
                    <a:pt x="99432" y="110588"/>
                  </a:lnTo>
                  <a:lnTo>
                    <a:pt x="100691" y="110588"/>
                  </a:lnTo>
                  <a:lnTo>
                    <a:pt x="101997" y="110588"/>
                  </a:lnTo>
                  <a:lnTo>
                    <a:pt x="102930" y="110588"/>
                  </a:lnTo>
                  <a:lnTo>
                    <a:pt x="104236" y="110588"/>
                  </a:lnTo>
                  <a:lnTo>
                    <a:pt x="105542" y="113882"/>
                  </a:lnTo>
                  <a:lnTo>
                    <a:pt x="106474" y="113882"/>
                  </a:lnTo>
                  <a:lnTo>
                    <a:pt x="107780" y="113882"/>
                  </a:lnTo>
                  <a:lnTo>
                    <a:pt x="109040" y="113882"/>
                  </a:lnTo>
                  <a:lnTo>
                    <a:pt x="110345" y="113882"/>
                  </a:lnTo>
                  <a:lnTo>
                    <a:pt x="111325" y="117176"/>
                  </a:lnTo>
                  <a:lnTo>
                    <a:pt x="112584" y="117176"/>
                  </a:lnTo>
                  <a:lnTo>
                    <a:pt x="113890" y="117176"/>
                  </a:lnTo>
                  <a:lnTo>
                    <a:pt x="115196" y="117176"/>
                  </a:lnTo>
                  <a:lnTo>
                    <a:pt x="116129" y="117176"/>
                  </a:lnTo>
                  <a:lnTo>
                    <a:pt x="117434" y="117176"/>
                  </a:lnTo>
                  <a:lnTo>
                    <a:pt x="118694" y="120000"/>
                  </a:lnTo>
                  <a:lnTo>
                    <a:pt x="120000" y="12000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46" name="Shape 846"/>
            <p:cNvSpPr/>
            <p:nvPr/>
          </p:nvSpPr>
          <p:spPr>
            <a:xfrm>
              <a:off x="1680" y="3741"/>
              <a:ext cx="2573" cy="255"/>
            </a:xfrm>
            <a:custGeom>
              <a:avLst/>
              <a:gdLst/>
              <a:ahLst/>
              <a:cxnLst/>
              <a:rect l="0" t="0" r="0" b="0"/>
              <a:pathLst>
                <a:path w="120000" h="120000" extrusionOk="0">
                  <a:moveTo>
                    <a:pt x="0" y="81411"/>
                  </a:moveTo>
                  <a:lnTo>
                    <a:pt x="932" y="84235"/>
                  </a:lnTo>
                  <a:lnTo>
                    <a:pt x="2238" y="81411"/>
                  </a:lnTo>
                  <a:lnTo>
                    <a:pt x="3497" y="81411"/>
                  </a:lnTo>
                  <a:lnTo>
                    <a:pt x="4477" y="78117"/>
                  </a:lnTo>
                  <a:lnTo>
                    <a:pt x="5783" y="78117"/>
                  </a:lnTo>
                  <a:lnTo>
                    <a:pt x="7042" y="74823"/>
                  </a:lnTo>
                  <a:lnTo>
                    <a:pt x="8348" y="71529"/>
                  </a:lnTo>
                  <a:lnTo>
                    <a:pt x="9327" y="64941"/>
                  </a:lnTo>
                  <a:lnTo>
                    <a:pt x="10586" y="61647"/>
                  </a:lnTo>
                  <a:lnTo>
                    <a:pt x="11892" y="61647"/>
                  </a:lnTo>
                  <a:lnTo>
                    <a:pt x="13151" y="58352"/>
                  </a:lnTo>
                  <a:lnTo>
                    <a:pt x="14131" y="52235"/>
                  </a:lnTo>
                  <a:lnTo>
                    <a:pt x="15437" y="48941"/>
                  </a:lnTo>
                  <a:lnTo>
                    <a:pt x="16696" y="45647"/>
                  </a:lnTo>
                  <a:lnTo>
                    <a:pt x="17675" y="39058"/>
                  </a:lnTo>
                  <a:lnTo>
                    <a:pt x="18981" y="35764"/>
                  </a:lnTo>
                  <a:lnTo>
                    <a:pt x="20240" y="29176"/>
                  </a:lnTo>
                  <a:lnTo>
                    <a:pt x="21546" y="25882"/>
                  </a:lnTo>
                  <a:lnTo>
                    <a:pt x="22526" y="22588"/>
                  </a:lnTo>
                  <a:lnTo>
                    <a:pt x="23785" y="19764"/>
                  </a:lnTo>
                  <a:lnTo>
                    <a:pt x="25091" y="16470"/>
                  </a:lnTo>
                  <a:lnTo>
                    <a:pt x="26350" y="13176"/>
                  </a:lnTo>
                  <a:lnTo>
                    <a:pt x="27329" y="9882"/>
                  </a:lnTo>
                  <a:lnTo>
                    <a:pt x="28635" y="6588"/>
                  </a:lnTo>
                  <a:lnTo>
                    <a:pt x="29895" y="6588"/>
                  </a:lnTo>
                  <a:lnTo>
                    <a:pt x="30874" y="3294"/>
                  </a:lnTo>
                  <a:lnTo>
                    <a:pt x="32180" y="0"/>
                  </a:lnTo>
                  <a:lnTo>
                    <a:pt x="33439" y="3294"/>
                  </a:lnTo>
                  <a:lnTo>
                    <a:pt x="34745" y="6588"/>
                  </a:lnTo>
                  <a:lnTo>
                    <a:pt x="35678" y="9882"/>
                  </a:lnTo>
                  <a:lnTo>
                    <a:pt x="36984" y="9882"/>
                  </a:lnTo>
                  <a:lnTo>
                    <a:pt x="38289" y="13176"/>
                  </a:lnTo>
                  <a:lnTo>
                    <a:pt x="39549" y="16470"/>
                  </a:lnTo>
                  <a:lnTo>
                    <a:pt x="40528" y="16470"/>
                  </a:lnTo>
                  <a:lnTo>
                    <a:pt x="41834" y="19764"/>
                  </a:lnTo>
                  <a:lnTo>
                    <a:pt x="43093" y="22588"/>
                  </a:lnTo>
                  <a:lnTo>
                    <a:pt x="44399" y="22588"/>
                  </a:lnTo>
                  <a:lnTo>
                    <a:pt x="45332" y="25882"/>
                  </a:lnTo>
                  <a:lnTo>
                    <a:pt x="46638" y="29176"/>
                  </a:lnTo>
                  <a:lnTo>
                    <a:pt x="47944" y="29176"/>
                  </a:lnTo>
                  <a:lnTo>
                    <a:pt x="48876" y="32470"/>
                  </a:lnTo>
                  <a:lnTo>
                    <a:pt x="50182" y="35764"/>
                  </a:lnTo>
                  <a:lnTo>
                    <a:pt x="51441" y="39058"/>
                  </a:lnTo>
                  <a:lnTo>
                    <a:pt x="52747" y="42352"/>
                  </a:lnTo>
                  <a:lnTo>
                    <a:pt x="53727" y="45647"/>
                  </a:lnTo>
                  <a:lnTo>
                    <a:pt x="54986" y="48941"/>
                  </a:lnTo>
                  <a:lnTo>
                    <a:pt x="56292" y="52235"/>
                  </a:lnTo>
                  <a:lnTo>
                    <a:pt x="57598" y="55058"/>
                  </a:lnTo>
                  <a:lnTo>
                    <a:pt x="58530" y="58352"/>
                  </a:lnTo>
                  <a:lnTo>
                    <a:pt x="59836" y="61647"/>
                  </a:lnTo>
                  <a:lnTo>
                    <a:pt x="61095" y="61647"/>
                  </a:lnTo>
                  <a:lnTo>
                    <a:pt x="62075" y="64941"/>
                  </a:lnTo>
                  <a:lnTo>
                    <a:pt x="63381" y="68235"/>
                  </a:lnTo>
                  <a:lnTo>
                    <a:pt x="64640" y="68235"/>
                  </a:lnTo>
                  <a:lnTo>
                    <a:pt x="65946" y="71529"/>
                  </a:lnTo>
                  <a:lnTo>
                    <a:pt x="66925" y="74823"/>
                  </a:lnTo>
                  <a:lnTo>
                    <a:pt x="68184" y="74823"/>
                  </a:lnTo>
                  <a:lnTo>
                    <a:pt x="69490" y="78117"/>
                  </a:lnTo>
                  <a:lnTo>
                    <a:pt x="70750" y="78117"/>
                  </a:lnTo>
                  <a:lnTo>
                    <a:pt x="71729" y="81411"/>
                  </a:lnTo>
                  <a:lnTo>
                    <a:pt x="73035" y="84235"/>
                  </a:lnTo>
                  <a:lnTo>
                    <a:pt x="74294" y="84235"/>
                  </a:lnTo>
                  <a:lnTo>
                    <a:pt x="75273" y="87529"/>
                  </a:lnTo>
                  <a:lnTo>
                    <a:pt x="76579" y="87529"/>
                  </a:lnTo>
                  <a:lnTo>
                    <a:pt x="77839" y="90823"/>
                  </a:lnTo>
                  <a:lnTo>
                    <a:pt x="79144" y="90823"/>
                  </a:lnTo>
                  <a:lnTo>
                    <a:pt x="80124" y="90823"/>
                  </a:lnTo>
                  <a:lnTo>
                    <a:pt x="81383" y="94117"/>
                  </a:lnTo>
                  <a:lnTo>
                    <a:pt x="82689" y="94117"/>
                  </a:lnTo>
                  <a:lnTo>
                    <a:pt x="83948" y="97411"/>
                  </a:lnTo>
                  <a:lnTo>
                    <a:pt x="84928" y="97411"/>
                  </a:lnTo>
                  <a:lnTo>
                    <a:pt x="86233" y="97411"/>
                  </a:lnTo>
                  <a:lnTo>
                    <a:pt x="87493" y="100705"/>
                  </a:lnTo>
                  <a:lnTo>
                    <a:pt x="88799" y="100705"/>
                  </a:lnTo>
                  <a:lnTo>
                    <a:pt x="89778" y="100705"/>
                  </a:lnTo>
                  <a:lnTo>
                    <a:pt x="91037" y="104000"/>
                  </a:lnTo>
                  <a:lnTo>
                    <a:pt x="92343" y="104000"/>
                  </a:lnTo>
                  <a:lnTo>
                    <a:pt x="93276" y="104000"/>
                  </a:lnTo>
                  <a:lnTo>
                    <a:pt x="94582" y="107294"/>
                  </a:lnTo>
                  <a:lnTo>
                    <a:pt x="95888" y="107294"/>
                  </a:lnTo>
                  <a:lnTo>
                    <a:pt x="97147" y="107294"/>
                  </a:lnTo>
                  <a:lnTo>
                    <a:pt x="98126" y="107294"/>
                  </a:lnTo>
                  <a:lnTo>
                    <a:pt x="99432" y="110588"/>
                  </a:lnTo>
                  <a:lnTo>
                    <a:pt x="100691" y="110588"/>
                  </a:lnTo>
                  <a:lnTo>
                    <a:pt x="101997" y="110588"/>
                  </a:lnTo>
                  <a:lnTo>
                    <a:pt x="102930" y="110588"/>
                  </a:lnTo>
                  <a:lnTo>
                    <a:pt x="104236" y="110588"/>
                  </a:lnTo>
                  <a:lnTo>
                    <a:pt x="105542" y="113882"/>
                  </a:lnTo>
                  <a:lnTo>
                    <a:pt x="106474" y="113882"/>
                  </a:lnTo>
                  <a:lnTo>
                    <a:pt x="107780" y="113882"/>
                  </a:lnTo>
                  <a:lnTo>
                    <a:pt x="109040" y="113882"/>
                  </a:lnTo>
                  <a:lnTo>
                    <a:pt x="110345" y="113882"/>
                  </a:lnTo>
                  <a:lnTo>
                    <a:pt x="111325" y="116705"/>
                  </a:lnTo>
                  <a:lnTo>
                    <a:pt x="112584" y="116705"/>
                  </a:lnTo>
                  <a:lnTo>
                    <a:pt x="113890" y="116705"/>
                  </a:lnTo>
                  <a:lnTo>
                    <a:pt x="115196" y="116705"/>
                  </a:lnTo>
                  <a:lnTo>
                    <a:pt x="116129" y="116705"/>
                  </a:lnTo>
                  <a:lnTo>
                    <a:pt x="117434" y="116705"/>
                  </a:lnTo>
                  <a:lnTo>
                    <a:pt x="118694" y="120000"/>
                  </a:lnTo>
                  <a:lnTo>
                    <a:pt x="120000" y="12000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47" name="Shape 847"/>
            <p:cNvSpPr/>
            <p:nvPr/>
          </p:nvSpPr>
          <p:spPr>
            <a:xfrm>
              <a:off x="1680" y="3748"/>
              <a:ext cx="2573" cy="255"/>
            </a:xfrm>
            <a:custGeom>
              <a:avLst/>
              <a:gdLst/>
              <a:ahLst/>
              <a:cxnLst/>
              <a:rect l="0" t="0" r="0" b="0"/>
              <a:pathLst>
                <a:path w="120000" h="120000" extrusionOk="0">
                  <a:moveTo>
                    <a:pt x="0" y="80941"/>
                  </a:moveTo>
                  <a:lnTo>
                    <a:pt x="932" y="84235"/>
                  </a:lnTo>
                  <a:lnTo>
                    <a:pt x="2238" y="80941"/>
                  </a:lnTo>
                  <a:lnTo>
                    <a:pt x="3497" y="80941"/>
                  </a:lnTo>
                  <a:lnTo>
                    <a:pt x="4477" y="78117"/>
                  </a:lnTo>
                  <a:lnTo>
                    <a:pt x="5783" y="78117"/>
                  </a:lnTo>
                  <a:lnTo>
                    <a:pt x="7042" y="74823"/>
                  </a:lnTo>
                  <a:lnTo>
                    <a:pt x="8348" y="71529"/>
                  </a:lnTo>
                  <a:lnTo>
                    <a:pt x="9327" y="64941"/>
                  </a:lnTo>
                  <a:lnTo>
                    <a:pt x="10586" y="61647"/>
                  </a:lnTo>
                  <a:lnTo>
                    <a:pt x="11892" y="61647"/>
                  </a:lnTo>
                  <a:lnTo>
                    <a:pt x="13151" y="58352"/>
                  </a:lnTo>
                  <a:lnTo>
                    <a:pt x="14131" y="51764"/>
                  </a:lnTo>
                  <a:lnTo>
                    <a:pt x="15437" y="48941"/>
                  </a:lnTo>
                  <a:lnTo>
                    <a:pt x="16696" y="45647"/>
                  </a:lnTo>
                  <a:lnTo>
                    <a:pt x="17675" y="39058"/>
                  </a:lnTo>
                  <a:lnTo>
                    <a:pt x="18981" y="35764"/>
                  </a:lnTo>
                  <a:lnTo>
                    <a:pt x="20240" y="29176"/>
                  </a:lnTo>
                  <a:lnTo>
                    <a:pt x="21546" y="25882"/>
                  </a:lnTo>
                  <a:lnTo>
                    <a:pt x="22526" y="22588"/>
                  </a:lnTo>
                  <a:lnTo>
                    <a:pt x="23785" y="19294"/>
                  </a:lnTo>
                  <a:lnTo>
                    <a:pt x="25091" y="16470"/>
                  </a:lnTo>
                  <a:lnTo>
                    <a:pt x="26350" y="13176"/>
                  </a:lnTo>
                  <a:lnTo>
                    <a:pt x="27329" y="9882"/>
                  </a:lnTo>
                  <a:lnTo>
                    <a:pt x="28635" y="6588"/>
                  </a:lnTo>
                  <a:lnTo>
                    <a:pt x="29895" y="6588"/>
                  </a:lnTo>
                  <a:lnTo>
                    <a:pt x="30874" y="3294"/>
                  </a:lnTo>
                  <a:lnTo>
                    <a:pt x="32180" y="0"/>
                  </a:lnTo>
                  <a:lnTo>
                    <a:pt x="33439" y="3294"/>
                  </a:lnTo>
                  <a:lnTo>
                    <a:pt x="34745" y="6588"/>
                  </a:lnTo>
                  <a:lnTo>
                    <a:pt x="35678" y="9882"/>
                  </a:lnTo>
                  <a:lnTo>
                    <a:pt x="36984" y="9882"/>
                  </a:lnTo>
                  <a:lnTo>
                    <a:pt x="38289" y="13176"/>
                  </a:lnTo>
                  <a:lnTo>
                    <a:pt x="39549" y="16470"/>
                  </a:lnTo>
                  <a:lnTo>
                    <a:pt x="40528" y="16470"/>
                  </a:lnTo>
                  <a:lnTo>
                    <a:pt x="41834" y="19294"/>
                  </a:lnTo>
                  <a:lnTo>
                    <a:pt x="43093" y="22588"/>
                  </a:lnTo>
                  <a:lnTo>
                    <a:pt x="44399" y="22588"/>
                  </a:lnTo>
                  <a:lnTo>
                    <a:pt x="45332" y="25882"/>
                  </a:lnTo>
                  <a:lnTo>
                    <a:pt x="46638" y="29176"/>
                  </a:lnTo>
                  <a:lnTo>
                    <a:pt x="47944" y="29176"/>
                  </a:lnTo>
                  <a:lnTo>
                    <a:pt x="48876" y="32470"/>
                  </a:lnTo>
                  <a:lnTo>
                    <a:pt x="50182" y="35764"/>
                  </a:lnTo>
                  <a:lnTo>
                    <a:pt x="51441" y="39058"/>
                  </a:lnTo>
                  <a:lnTo>
                    <a:pt x="52747" y="42352"/>
                  </a:lnTo>
                  <a:lnTo>
                    <a:pt x="53727" y="45647"/>
                  </a:lnTo>
                  <a:lnTo>
                    <a:pt x="54986" y="48941"/>
                  </a:lnTo>
                  <a:lnTo>
                    <a:pt x="56292" y="51764"/>
                  </a:lnTo>
                  <a:lnTo>
                    <a:pt x="57598" y="55058"/>
                  </a:lnTo>
                  <a:lnTo>
                    <a:pt x="58530" y="58352"/>
                  </a:lnTo>
                  <a:lnTo>
                    <a:pt x="59836" y="61647"/>
                  </a:lnTo>
                  <a:lnTo>
                    <a:pt x="61095" y="61647"/>
                  </a:lnTo>
                  <a:lnTo>
                    <a:pt x="62075" y="64941"/>
                  </a:lnTo>
                  <a:lnTo>
                    <a:pt x="63381" y="68235"/>
                  </a:lnTo>
                  <a:lnTo>
                    <a:pt x="64640" y="68235"/>
                  </a:lnTo>
                  <a:lnTo>
                    <a:pt x="65946" y="71529"/>
                  </a:lnTo>
                  <a:lnTo>
                    <a:pt x="66925" y="74823"/>
                  </a:lnTo>
                  <a:lnTo>
                    <a:pt x="68184" y="74823"/>
                  </a:lnTo>
                  <a:lnTo>
                    <a:pt x="69490" y="78117"/>
                  </a:lnTo>
                  <a:lnTo>
                    <a:pt x="70750" y="78117"/>
                  </a:lnTo>
                  <a:lnTo>
                    <a:pt x="71729" y="80941"/>
                  </a:lnTo>
                  <a:lnTo>
                    <a:pt x="73035" y="84235"/>
                  </a:lnTo>
                  <a:lnTo>
                    <a:pt x="74294" y="84235"/>
                  </a:lnTo>
                  <a:lnTo>
                    <a:pt x="75273" y="87529"/>
                  </a:lnTo>
                  <a:lnTo>
                    <a:pt x="76579" y="87529"/>
                  </a:lnTo>
                  <a:lnTo>
                    <a:pt x="77839" y="90823"/>
                  </a:lnTo>
                  <a:lnTo>
                    <a:pt x="79144" y="90823"/>
                  </a:lnTo>
                  <a:lnTo>
                    <a:pt x="80124" y="90823"/>
                  </a:lnTo>
                  <a:lnTo>
                    <a:pt x="81383" y="94117"/>
                  </a:lnTo>
                  <a:lnTo>
                    <a:pt x="82689" y="94117"/>
                  </a:lnTo>
                  <a:lnTo>
                    <a:pt x="83948" y="97411"/>
                  </a:lnTo>
                  <a:lnTo>
                    <a:pt x="84928" y="97411"/>
                  </a:lnTo>
                  <a:lnTo>
                    <a:pt x="86233" y="97411"/>
                  </a:lnTo>
                  <a:lnTo>
                    <a:pt x="87493" y="100705"/>
                  </a:lnTo>
                  <a:lnTo>
                    <a:pt x="88799" y="100705"/>
                  </a:lnTo>
                  <a:lnTo>
                    <a:pt x="89778" y="100705"/>
                  </a:lnTo>
                  <a:lnTo>
                    <a:pt x="91037" y="104000"/>
                  </a:lnTo>
                  <a:lnTo>
                    <a:pt x="92343" y="104000"/>
                  </a:lnTo>
                  <a:lnTo>
                    <a:pt x="93276" y="104000"/>
                  </a:lnTo>
                  <a:lnTo>
                    <a:pt x="94582" y="107294"/>
                  </a:lnTo>
                  <a:lnTo>
                    <a:pt x="95888" y="107294"/>
                  </a:lnTo>
                  <a:lnTo>
                    <a:pt x="97147" y="107294"/>
                  </a:lnTo>
                  <a:lnTo>
                    <a:pt x="98126" y="107294"/>
                  </a:lnTo>
                  <a:lnTo>
                    <a:pt x="99432" y="110588"/>
                  </a:lnTo>
                  <a:lnTo>
                    <a:pt x="100691" y="110588"/>
                  </a:lnTo>
                  <a:lnTo>
                    <a:pt x="101997" y="110588"/>
                  </a:lnTo>
                  <a:lnTo>
                    <a:pt x="102930" y="110588"/>
                  </a:lnTo>
                  <a:lnTo>
                    <a:pt x="104236" y="110588"/>
                  </a:lnTo>
                  <a:lnTo>
                    <a:pt x="105542" y="113411"/>
                  </a:lnTo>
                  <a:lnTo>
                    <a:pt x="106474" y="113411"/>
                  </a:lnTo>
                  <a:lnTo>
                    <a:pt x="107780" y="113411"/>
                  </a:lnTo>
                  <a:lnTo>
                    <a:pt x="109040" y="113411"/>
                  </a:lnTo>
                  <a:lnTo>
                    <a:pt x="110345" y="113411"/>
                  </a:lnTo>
                  <a:lnTo>
                    <a:pt x="111325" y="116705"/>
                  </a:lnTo>
                  <a:lnTo>
                    <a:pt x="112584" y="116705"/>
                  </a:lnTo>
                  <a:lnTo>
                    <a:pt x="113890" y="116705"/>
                  </a:lnTo>
                  <a:lnTo>
                    <a:pt x="115196" y="116705"/>
                  </a:lnTo>
                  <a:lnTo>
                    <a:pt x="116129" y="116705"/>
                  </a:lnTo>
                  <a:lnTo>
                    <a:pt x="117434" y="116705"/>
                  </a:lnTo>
                  <a:lnTo>
                    <a:pt x="118694" y="120000"/>
                  </a:lnTo>
                  <a:lnTo>
                    <a:pt x="120000" y="12000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48" name="Shape 848"/>
            <p:cNvSpPr/>
            <p:nvPr/>
          </p:nvSpPr>
          <p:spPr>
            <a:xfrm>
              <a:off x="1680" y="3189"/>
              <a:ext cx="2573" cy="773"/>
            </a:xfrm>
            <a:custGeom>
              <a:avLst/>
              <a:gdLst/>
              <a:ahLst/>
              <a:cxnLst/>
              <a:rect l="0" t="0" r="0" b="0"/>
              <a:pathLst>
                <a:path w="120000" h="120000" extrusionOk="0">
                  <a:moveTo>
                    <a:pt x="0" y="88952"/>
                  </a:moveTo>
                  <a:lnTo>
                    <a:pt x="932" y="87865"/>
                  </a:lnTo>
                  <a:lnTo>
                    <a:pt x="2238" y="85692"/>
                  </a:lnTo>
                  <a:lnTo>
                    <a:pt x="3497" y="78240"/>
                  </a:lnTo>
                  <a:lnTo>
                    <a:pt x="4477" y="70789"/>
                  </a:lnTo>
                  <a:lnTo>
                    <a:pt x="5783" y="65355"/>
                  </a:lnTo>
                  <a:lnTo>
                    <a:pt x="7042" y="58990"/>
                  </a:lnTo>
                  <a:lnTo>
                    <a:pt x="8348" y="55730"/>
                  </a:lnTo>
                  <a:lnTo>
                    <a:pt x="9327" y="52470"/>
                  </a:lnTo>
                  <a:lnTo>
                    <a:pt x="10586" y="46106"/>
                  </a:lnTo>
                  <a:lnTo>
                    <a:pt x="11892" y="40672"/>
                  </a:lnTo>
                  <a:lnTo>
                    <a:pt x="13151" y="33221"/>
                  </a:lnTo>
                  <a:lnTo>
                    <a:pt x="14131" y="31047"/>
                  </a:lnTo>
                  <a:lnTo>
                    <a:pt x="15437" y="27943"/>
                  </a:lnTo>
                  <a:lnTo>
                    <a:pt x="16696" y="22509"/>
                  </a:lnTo>
                  <a:lnTo>
                    <a:pt x="17675" y="17231"/>
                  </a:lnTo>
                  <a:lnTo>
                    <a:pt x="18981" y="12884"/>
                  </a:lnTo>
                  <a:lnTo>
                    <a:pt x="20240" y="10711"/>
                  </a:lnTo>
                  <a:lnTo>
                    <a:pt x="21546" y="8693"/>
                  </a:lnTo>
                  <a:lnTo>
                    <a:pt x="22526" y="6520"/>
                  </a:lnTo>
                  <a:lnTo>
                    <a:pt x="23785" y="4346"/>
                  </a:lnTo>
                  <a:lnTo>
                    <a:pt x="25091" y="3260"/>
                  </a:lnTo>
                  <a:lnTo>
                    <a:pt x="26350" y="2173"/>
                  </a:lnTo>
                  <a:lnTo>
                    <a:pt x="27329" y="1086"/>
                  </a:lnTo>
                  <a:lnTo>
                    <a:pt x="28635" y="1086"/>
                  </a:lnTo>
                  <a:lnTo>
                    <a:pt x="29895" y="0"/>
                  </a:lnTo>
                  <a:lnTo>
                    <a:pt x="30874" y="3260"/>
                  </a:lnTo>
                  <a:lnTo>
                    <a:pt x="32180" y="5433"/>
                  </a:lnTo>
                  <a:lnTo>
                    <a:pt x="33439" y="8693"/>
                  </a:lnTo>
                  <a:lnTo>
                    <a:pt x="34745" y="10711"/>
                  </a:lnTo>
                  <a:lnTo>
                    <a:pt x="35678" y="13971"/>
                  </a:lnTo>
                  <a:lnTo>
                    <a:pt x="36984" y="16144"/>
                  </a:lnTo>
                  <a:lnTo>
                    <a:pt x="38289" y="18318"/>
                  </a:lnTo>
                  <a:lnTo>
                    <a:pt x="39549" y="20336"/>
                  </a:lnTo>
                  <a:lnTo>
                    <a:pt x="40528" y="22509"/>
                  </a:lnTo>
                  <a:lnTo>
                    <a:pt x="41834" y="25769"/>
                  </a:lnTo>
                  <a:lnTo>
                    <a:pt x="43093" y="27943"/>
                  </a:lnTo>
                  <a:lnTo>
                    <a:pt x="44399" y="29961"/>
                  </a:lnTo>
                  <a:lnTo>
                    <a:pt x="45332" y="32134"/>
                  </a:lnTo>
                  <a:lnTo>
                    <a:pt x="46638" y="34307"/>
                  </a:lnTo>
                  <a:lnTo>
                    <a:pt x="47944" y="36481"/>
                  </a:lnTo>
                  <a:lnTo>
                    <a:pt x="48876" y="39741"/>
                  </a:lnTo>
                  <a:lnTo>
                    <a:pt x="50182" y="42846"/>
                  </a:lnTo>
                  <a:lnTo>
                    <a:pt x="51441" y="46106"/>
                  </a:lnTo>
                  <a:lnTo>
                    <a:pt x="52747" y="49366"/>
                  </a:lnTo>
                  <a:lnTo>
                    <a:pt x="53727" y="51384"/>
                  </a:lnTo>
                  <a:lnTo>
                    <a:pt x="54986" y="54644"/>
                  </a:lnTo>
                  <a:lnTo>
                    <a:pt x="56292" y="56817"/>
                  </a:lnTo>
                  <a:lnTo>
                    <a:pt x="57598" y="60077"/>
                  </a:lnTo>
                  <a:lnTo>
                    <a:pt x="58530" y="62095"/>
                  </a:lnTo>
                  <a:lnTo>
                    <a:pt x="59836" y="65355"/>
                  </a:lnTo>
                  <a:lnTo>
                    <a:pt x="61095" y="67529"/>
                  </a:lnTo>
                  <a:lnTo>
                    <a:pt x="62075" y="69702"/>
                  </a:lnTo>
                  <a:lnTo>
                    <a:pt x="63381" y="71720"/>
                  </a:lnTo>
                  <a:lnTo>
                    <a:pt x="64640" y="73893"/>
                  </a:lnTo>
                  <a:lnTo>
                    <a:pt x="65946" y="76067"/>
                  </a:lnTo>
                  <a:lnTo>
                    <a:pt x="66925" y="78240"/>
                  </a:lnTo>
                  <a:lnTo>
                    <a:pt x="68184" y="79327"/>
                  </a:lnTo>
                  <a:lnTo>
                    <a:pt x="69490" y="81500"/>
                  </a:lnTo>
                  <a:lnTo>
                    <a:pt x="70750" y="83518"/>
                  </a:lnTo>
                  <a:lnTo>
                    <a:pt x="71729" y="84605"/>
                  </a:lnTo>
                  <a:lnTo>
                    <a:pt x="73035" y="86778"/>
                  </a:lnTo>
                  <a:lnTo>
                    <a:pt x="74294" y="87865"/>
                  </a:lnTo>
                  <a:lnTo>
                    <a:pt x="75273" y="90038"/>
                  </a:lnTo>
                  <a:lnTo>
                    <a:pt x="76579" y="91125"/>
                  </a:lnTo>
                  <a:lnTo>
                    <a:pt x="77839" y="92212"/>
                  </a:lnTo>
                  <a:lnTo>
                    <a:pt x="79144" y="94230"/>
                  </a:lnTo>
                  <a:lnTo>
                    <a:pt x="80124" y="95316"/>
                  </a:lnTo>
                  <a:lnTo>
                    <a:pt x="81383" y="96403"/>
                  </a:lnTo>
                  <a:lnTo>
                    <a:pt x="82689" y="97490"/>
                  </a:lnTo>
                  <a:lnTo>
                    <a:pt x="83948" y="98576"/>
                  </a:lnTo>
                  <a:lnTo>
                    <a:pt x="84928" y="99663"/>
                  </a:lnTo>
                  <a:lnTo>
                    <a:pt x="86233" y="100750"/>
                  </a:lnTo>
                  <a:lnTo>
                    <a:pt x="87493" y="101836"/>
                  </a:lnTo>
                  <a:lnTo>
                    <a:pt x="88799" y="102923"/>
                  </a:lnTo>
                  <a:lnTo>
                    <a:pt x="89778" y="103855"/>
                  </a:lnTo>
                  <a:lnTo>
                    <a:pt x="91037" y="104941"/>
                  </a:lnTo>
                  <a:lnTo>
                    <a:pt x="92343" y="106028"/>
                  </a:lnTo>
                  <a:lnTo>
                    <a:pt x="93276" y="107115"/>
                  </a:lnTo>
                  <a:lnTo>
                    <a:pt x="94582" y="108201"/>
                  </a:lnTo>
                  <a:lnTo>
                    <a:pt x="95888" y="108201"/>
                  </a:lnTo>
                  <a:lnTo>
                    <a:pt x="97147" y="109288"/>
                  </a:lnTo>
                  <a:lnTo>
                    <a:pt x="98126" y="110375"/>
                  </a:lnTo>
                  <a:lnTo>
                    <a:pt x="99432" y="110375"/>
                  </a:lnTo>
                  <a:lnTo>
                    <a:pt x="100691" y="111461"/>
                  </a:lnTo>
                  <a:lnTo>
                    <a:pt x="101997" y="112548"/>
                  </a:lnTo>
                  <a:lnTo>
                    <a:pt x="102930" y="112548"/>
                  </a:lnTo>
                  <a:lnTo>
                    <a:pt x="104236" y="113479"/>
                  </a:lnTo>
                  <a:lnTo>
                    <a:pt x="105542" y="113479"/>
                  </a:lnTo>
                  <a:lnTo>
                    <a:pt x="106474" y="114566"/>
                  </a:lnTo>
                  <a:lnTo>
                    <a:pt x="107780" y="115653"/>
                  </a:lnTo>
                  <a:lnTo>
                    <a:pt x="109040" y="115653"/>
                  </a:lnTo>
                  <a:lnTo>
                    <a:pt x="110345" y="115653"/>
                  </a:lnTo>
                  <a:lnTo>
                    <a:pt x="111325" y="116739"/>
                  </a:lnTo>
                  <a:lnTo>
                    <a:pt x="112584" y="116739"/>
                  </a:lnTo>
                  <a:lnTo>
                    <a:pt x="113890" y="117826"/>
                  </a:lnTo>
                  <a:lnTo>
                    <a:pt x="115196" y="117826"/>
                  </a:lnTo>
                  <a:lnTo>
                    <a:pt x="116129" y="118913"/>
                  </a:lnTo>
                  <a:lnTo>
                    <a:pt x="117434" y="118913"/>
                  </a:lnTo>
                  <a:lnTo>
                    <a:pt x="118694" y="118913"/>
                  </a:lnTo>
                  <a:lnTo>
                    <a:pt x="120000" y="12000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49" name="Shape 849"/>
            <p:cNvSpPr/>
            <p:nvPr/>
          </p:nvSpPr>
          <p:spPr>
            <a:xfrm>
              <a:off x="1680" y="3196"/>
              <a:ext cx="2573" cy="773"/>
            </a:xfrm>
            <a:custGeom>
              <a:avLst/>
              <a:gdLst/>
              <a:ahLst/>
              <a:cxnLst/>
              <a:rect l="0" t="0" r="0" b="0"/>
              <a:pathLst>
                <a:path w="120000" h="120000" extrusionOk="0">
                  <a:moveTo>
                    <a:pt x="0" y="88952"/>
                  </a:moveTo>
                  <a:lnTo>
                    <a:pt x="932" y="87865"/>
                  </a:lnTo>
                  <a:lnTo>
                    <a:pt x="2238" y="85692"/>
                  </a:lnTo>
                  <a:lnTo>
                    <a:pt x="3497" y="78240"/>
                  </a:lnTo>
                  <a:lnTo>
                    <a:pt x="4477" y="70633"/>
                  </a:lnTo>
                  <a:lnTo>
                    <a:pt x="5783" y="65355"/>
                  </a:lnTo>
                  <a:lnTo>
                    <a:pt x="7042" y="58990"/>
                  </a:lnTo>
                  <a:lnTo>
                    <a:pt x="8348" y="55730"/>
                  </a:lnTo>
                  <a:lnTo>
                    <a:pt x="9327" y="52470"/>
                  </a:lnTo>
                  <a:lnTo>
                    <a:pt x="10586" y="46106"/>
                  </a:lnTo>
                  <a:lnTo>
                    <a:pt x="11892" y="40672"/>
                  </a:lnTo>
                  <a:lnTo>
                    <a:pt x="13151" y="33221"/>
                  </a:lnTo>
                  <a:lnTo>
                    <a:pt x="14131" y="31047"/>
                  </a:lnTo>
                  <a:lnTo>
                    <a:pt x="15437" y="27943"/>
                  </a:lnTo>
                  <a:lnTo>
                    <a:pt x="16696" y="22509"/>
                  </a:lnTo>
                  <a:lnTo>
                    <a:pt x="17675" y="17231"/>
                  </a:lnTo>
                  <a:lnTo>
                    <a:pt x="18981" y="12884"/>
                  </a:lnTo>
                  <a:lnTo>
                    <a:pt x="20240" y="10711"/>
                  </a:lnTo>
                  <a:lnTo>
                    <a:pt x="21546" y="8538"/>
                  </a:lnTo>
                  <a:lnTo>
                    <a:pt x="22526" y="6520"/>
                  </a:lnTo>
                  <a:lnTo>
                    <a:pt x="23785" y="4346"/>
                  </a:lnTo>
                  <a:lnTo>
                    <a:pt x="25091" y="3260"/>
                  </a:lnTo>
                  <a:lnTo>
                    <a:pt x="26350" y="2173"/>
                  </a:lnTo>
                  <a:lnTo>
                    <a:pt x="27329" y="1086"/>
                  </a:lnTo>
                  <a:lnTo>
                    <a:pt x="28635" y="1086"/>
                  </a:lnTo>
                  <a:lnTo>
                    <a:pt x="29895" y="0"/>
                  </a:lnTo>
                  <a:lnTo>
                    <a:pt x="30874" y="3260"/>
                  </a:lnTo>
                  <a:lnTo>
                    <a:pt x="32180" y="5433"/>
                  </a:lnTo>
                  <a:lnTo>
                    <a:pt x="33439" y="8538"/>
                  </a:lnTo>
                  <a:lnTo>
                    <a:pt x="34745" y="10711"/>
                  </a:lnTo>
                  <a:lnTo>
                    <a:pt x="35678" y="13971"/>
                  </a:lnTo>
                  <a:lnTo>
                    <a:pt x="36984" y="16144"/>
                  </a:lnTo>
                  <a:lnTo>
                    <a:pt x="38289" y="18163"/>
                  </a:lnTo>
                  <a:lnTo>
                    <a:pt x="39549" y="20336"/>
                  </a:lnTo>
                  <a:lnTo>
                    <a:pt x="40528" y="22509"/>
                  </a:lnTo>
                  <a:lnTo>
                    <a:pt x="41834" y="25769"/>
                  </a:lnTo>
                  <a:lnTo>
                    <a:pt x="43093" y="27943"/>
                  </a:lnTo>
                  <a:lnTo>
                    <a:pt x="44399" y="29961"/>
                  </a:lnTo>
                  <a:lnTo>
                    <a:pt x="45332" y="32134"/>
                  </a:lnTo>
                  <a:lnTo>
                    <a:pt x="46638" y="34307"/>
                  </a:lnTo>
                  <a:lnTo>
                    <a:pt x="47944" y="36481"/>
                  </a:lnTo>
                  <a:lnTo>
                    <a:pt x="48876" y="39586"/>
                  </a:lnTo>
                  <a:lnTo>
                    <a:pt x="50182" y="42846"/>
                  </a:lnTo>
                  <a:lnTo>
                    <a:pt x="51441" y="46106"/>
                  </a:lnTo>
                  <a:lnTo>
                    <a:pt x="52747" y="49366"/>
                  </a:lnTo>
                  <a:lnTo>
                    <a:pt x="53727" y="51384"/>
                  </a:lnTo>
                  <a:lnTo>
                    <a:pt x="54986" y="54644"/>
                  </a:lnTo>
                  <a:lnTo>
                    <a:pt x="56292" y="56817"/>
                  </a:lnTo>
                  <a:lnTo>
                    <a:pt x="57598" y="60077"/>
                  </a:lnTo>
                  <a:lnTo>
                    <a:pt x="58530" y="62095"/>
                  </a:lnTo>
                  <a:lnTo>
                    <a:pt x="59836" y="65355"/>
                  </a:lnTo>
                  <a:lnTo>
                    <a:pt x="61095" y="67529"/>
                  </a:lnTo>
                  <a:lnTo>
                    <a:pt x="62075" y="69702"/>
                  </a:lnTo>
                  <a:lnTo>
                    <a:pt x="63381" y="71720"/>
                  </a:lnTo>
                  <a:lnTo>
                    <a:pt x="64640" y="73893"/>
                  </a:lnTo>
                  <a:lnTo>
                    <a:pt x="65946" y="76067"/>
                  </a:lnTo>
                  <a:lnTo>
                    <a:pt x="66925" y="78240"/>
                  </a:lnTo>
                  <a:lnTo>
                    <a:pt x="68184" y="79327"/>
                  </a:lnTo>
                  <a:lnTo>
                    <a:pt x="69490" y="81345"/>
                  </a:lnTo>
                  <a:lnTo>
                    <a:pt x="70750" y="83518"/>
                  </a:lnTo>
                  <a:lnTo>
                    <a:pt x="71729" y="84605"/>
                  </a:lnTo>
                  <a:lnTo>
                    <a:pt x="73035" y="86778"/>
                  </a:lnTo>
                  <a:lnTo>
                    <a:pt x="74294" y="87865"/>
                  </a:lnTo>
                  <a:lnTo>
                    <a:pt x="75273" y="90038"/>
                  </a:lnTo>
                  <a:lnTo>
                    <a:pt x="76579" y="91125"/>
                  </a:lnTo>
                  <a:lnTo>
                    <a:pt x="77839" y="92056"/>
                  </a:lnTo>
                  <a:lnTo>
                    <a:pt x="79144" y="94230"/>
                  </a:lnTo>
                  <a:lnTo>
                    <a:pt x="80124" y="95316"/>
                  </a:lnTo>
                  <a:lnTo>
                    <a:pt x="81383" y="96403"/>
                  </a:lnTo>
                  <a:lnTo>
                    <a:pt x="82689" y="97490"/>
                  </a:lnTo>
                  <a:lnTo>
                    <a:pt x="83948" y="98576"/>
                  </a:lnTo>
                  <a:lnTo>
                    <a:pt x="84928" y="99663"/>
                  </a:lnTo>
                  <a:lnTo>
                    <a:pt x="86233" y="100750"/>
                  </a:lnTo>
                  <a:lnTo>
                    <a:pt x="87493" y="101836"/>
                  </a:lnTo>
                  <a:lnTo>
                    <a:pt x="88799" y="102768"/>
                  </a:lnTo>
                  <a:lnTo>
                    <a:pt x="89778" y="103855"/>
                  </a:lnTo>
                  <a:lnTo>
                    <a:pt x="91037" y="104941"/>
                  </a:lnTo>
                  <a:lnTo>
                    <a:pt x="92343" y="106028"/>
                  </a:lnTo>
                  <a:lnTo>
                    <a:pt x="93276" y="107115"/>
                  </a:lnTo>
                  <a:lnTo>
                    <a:pt x="94582" y="108201"/>
                  </a:lnTo>
                  <a:lnTo>
                    <a:pt x="95888" y="108201"/>
                  </a:lnTo>
                  <a:lnTo>
                    <a:pt x="97147" y="109288"/>
                  </a:lnTo>
                  <a:lnTo>
                    <a:pt x="98126" y="110375"/>
                  </a:lnTo>
                  <a:lnTo>
                    <a:pt x="99432" y="110375"/>
                  </a:lnTo>
                  <a:lnTo>
                    <a:pt x="100691" y="111461"/>
                  </a:lnTo>
                  <a:lnTo>
                    <a:pt x="101997" y="112393"/>
                  </a:lnTo>
                  <a:lnTo>
                    <a:pt x="102930" y="112393"/>
                  </a:lnTo>
                  <a:lnTo>
                    <a:pt x="104236" y="113479"/>
                  </a:lnTo>
                  <a:lnTo>
                    <a:pt x="105542" y="113479"/>
                  </a:lnTo>
                  <a:lnTo>
                    <a:pt x="106474" y="114566"/>
                  </a:lnTo>
                  <a:lnTo>
                    <a:pt x="107780" y="115653"/>
                  </a:lnTo>
                  <a:lnTo>
                    <a:pt x="109040" y="115653"/>
                  </a:lnTo>
                  <a:lnTo>
                    <a:pt x="110345" y="115653"/>
                  </a:lnTo>
                  <a:lnTo>
                    <a:pt x="111325" y="116739"/>
                  </a:lnTo>
                  <a:lnTo>
                    <a:pt x="112584" y="116739"/>
                  </a:lnTo>
                  <a:lnTo>
                    <a:pt x="113890" y="117826"/>
                  </a:lnTo>
                  <a:lnTo>
                    <a:pt x="115196" y="117826"/>
                  </a:lnTo>
                  <a:lnTo>
                    <a:pt x="116129" y="118913"/>
                  </a:lnTo>
                  <a:lnTo>
                    <a:pt x="117434" y="118913"/>
                  </a:lnTo>
                  <a:lnTo>
                    <a:pt x="118694" y="118913"/>
                  </a:lnTo>
                  <a:lnTo>
                    <a:pt x="120000" y="12000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50" name="Shape 850"/>
            <p:cNvSpPr/>
            <p:nvPr/>
          </p:nvSpPr>
          <p:spPr>
            <a:xfrm>
              <a:off x="1680" y="3203"/>
              <a:ext cx="2573" cy="773"/>
            </a:xfrm>
            <a:custGeom>
              <a:avLst/>
              <a:gdLst/>
              <a:ahLst/>
              <a:cxnLst/>
              <a:rect l="0" t="0" r="0" b="0"/>
              <a:pathLst>
                <a:path w="120000" h="120000" extrusionOk="0">
                  <a:moveTo>
                    <a:pt x="0" y="88952"/>
                  </a:moveTo>
                  <a:lnTo>
                    <a:pt x="932" y="87865"/>
                  </a:lnTo>
                  <a:lnTo>
                    <a:pt x="2238" y="85692"/>
                  </a:lnTo>
                  <a:lnTo>
                    <a:pt x="3497" y="78240"/>
                  </a:lnTo>
                  <a:lnTo>
                    <a:pt x="4477" y="70633"/>
                  </a:lnTo>
                  <a:lnTo>
                    <a:pt x="5783" y="65355"/>
                  </a:lnTo>
                  <a:lnTo>
                    <a:pt x="7042" y="58990"/>
                  </a:lnTo>
                  <a:lnTo>
                    <a:pt x="8348" y="55730"/>
                  </a:lnTo>
                  <a:lnTo>
                    <a:pt x="9327" y="52470"/>
                  </a:lnTo>
                  <a:lnTo>
                    <a:pt x="10586" y="46106"/>
                  </a:lnTo>
                  <a:lnTo>
                    <a:pt x="11892" y="40672"/>
                  </a:lnTo>
                  <a:lnTo>
                    <a:pt x="13151" y="33221"/>
                  </a:lnTo>
                  <a:lnTo>
                    <a:pt x="14131" y="31047"/>
                  </a:lnTo>
                  <a:lnTo>
                    <a:pt x="15437" y="27787"/>
                  </a:lnTo>
                  <a:lnTo>
                    <a:pt x="16696" y="22509"/>
                  </a:lnTo>
                  <a:lnTo>
                    <a:pt x="17675" y="17076"/>
                  </a:lnTo>
                  <a:lnTo>
                    <a:pt x="18981" y="12884"/>
                  </a:lnTo>
                  <a:lnTo>
                    <a:pt x="20240" y="10711"/>
                  </a:lnTo>
                  <a:lnTo>
                    <a:pt x="21546" y="8538"/>
                  </a:lnTo>
                  <a:lnTo>
                    <a:pt x="22526" y="6520"/>
                  </a:lnTo>
                  <a:lnTo>
                    <a:pt x="23785" y="4346"/>
                  </a:lnTo>
                  <a:lnTo>
                    <a:pt x="25091" y="3260"/>
                  </a:lnTo>
                  <a:lnTo>
                    <a:pt x="26350" y="2173"/>
                  </a:lnTo>
                  <a:lnTo>
                    <a:pt x="27329" y="1086"/>
                  </a:lnTo>
                  <a:lnTo>
                    <a:pt x="28635" y="1086"/>
                  </a:lnTo>
                  <a:lnTo>
                    <a:pt x="29895" y="0"/>
                  </a:lnTo>
                  <a:lnTo>
                    <a:pt x="30874" y="3260"/>
                  </a:lnTo>
                  <a:lnTo>
                    <a:pt x="32180" y="5433"/>
                  </a:lnTo>
                  <a:lnTo>
                    <a:pt x="33439" y="8538"/>
                  </a:lnTo>
                  <a:lnTo>
                    <a:pt x="34745" y="10711"/>
                  </a:lnTo>
                  <a:lnTo>
                    <a:pt x="35678" y="13971"/>
                  </a:lnTo>
                  <a:lnTo>
                    <a:pt x="36984" y="16144"/>
                  </a:lnTo>
                  <a:lnTo>
                    <a:pt x="38289" y="18163"/>
                  </a:lnTo>
                  <a:lnTo>
                    <a:pt x="39549" y="20336"/>
                  </a:lnTo>
                  <a:lnTo>
                    <a:pt x="40528" y="22509"/>
                  </a:lnTo>
                  <a:lnTo>
                    <a:pt x="41834" y="25769"/>
                  </a:lnTo>
                  <a:lnTo>
                    <a:pt x="43093" y="27787"/>
                  </a:lnTo>
                  <a:lnTo>
                    <a:pt x="44399" y="29961"/>
                  </a:lnTo>
                  <a:lnTo>
                    <a:pt x="45332" y="32134"/>
                  </a:lnTo>
                  <a:lnTo>
                    <a:pt x="46638" y="34307"/>
                  </a:lnTo>
                  <a:lnTo>
                    <a:pt x="47944" y="36481"/>
                  </a:lnTo>
                  <a:lnTo>
                    <a:pt x="48876" y="39586"/>
                  </a:lnTo>
                  <a:lnTo>
                    <a:pt x="50182" y="42846"/>
                  </a:lnTo>
                  <a:lnTo>
                    <a:pt x="51441" y="46106"/>
                  </a:lnTo>
                  <a:lnTo>
                    <a:pt x="52747" y="49210"/>
                  </a:lnTo>
                  <a:lnTo>
                    <a:pt x="53727" y="51384"/>
                  </a:lnTo>
                  <a:lnTo>
                    <a:pt x="54986" y="54644"/>
                  </a:lnTo>
                  <a:lnTo>
                    <a:pt x="56292" y="56817"/>
                  </a:lnTo>
                  <a:lnTo>
                    <a:pt x="57598" y="59922"/>
                  </a:lnTo>
                  <a:lnTo>
                    <a:pt x="58530" y="62095"/>
                  </a:lnTo>
                  <a:lnTo>
                    <a:pt x="59836" y="65355"/>
                  </a:lnTo>
                  <a:lnTo>
                    <a:pt x="61095" y="67529"/>
                  </a:lnTo>
                  <a:lnTo>
                    <a:pt x="62075" y="69547"/>
                  </a:lnTo>
                  <a:lnTo>
                    <a:pt x="63381" y="71720"/>
                  </a:lnTo>
                  <a:lnTo>
                    <a:pt x="64640" y="73893"/>
                  </a:lnTo>
                  <a:lnTo>
                    <a:pt x="65946" y="76067"/>
                  </a:lnTo>
                  <a:lnTo>
                    <a:pt x="66925" y="78240"/>
                  </a:lnTo>
                  <a:lnTo>
                    <a:pt x="68184" y="79327"/>
                  </a:lnTo>
                  <a:lnTo>
                    <a:pt x="69490" y="81345"/>
                  </a:lnTo>
                  <a:lnTo>
                    <a:pt x="70750" y="83518"/>
                  </a:lnTo>
                  <a:lnTo>
                    <a:pt x="71729" y="84605"/>
                  </a:lnTo>
                  <a:lnTo>
                    <a:pt x="73035" y="86778"/>
                  </a:lnTo>
                  <a:lnTo>
                    <a:pt x="74294" y="87865"/>
                  </a:lnTo>
                  <a:lnTo>
                    <a:pt x="75273" y="90038"/>
                  </a:lnTo>
                  <a:lnTo>
                    <a:pt x="76579" y="90970"/>
                  </a:lnTo>
                  <a:lnTo>
                    <a:pt x="77839" y="92056"/>
                  </a:lnTo>
                  <a:lnTo>
                    <a:pt x="79144" y="94230"/>
                  </a:lnTo>
                  <a:lnTo>
                    <a:pt x="80124" y="95316"/>
                  </a:lnTo>
                  <a:lnTo>
                    <a:pt x="81383" y="96403"/>
                  </a:lnTo>
                  <a:lnTo>
                    <a:pt x="82689" y="97490"/>
                  </a:lnTo>
                  <a:lnTo>
                    <a:pt x="83948" y="98576"/>
                  </a:lnTo>
                  <a:lnTo>
                    <a:pt x="84928" y="99663"/>
                  </a:lnTo>
                  <a:lnTo>
                    <a:pt x="86233" y="100750"/>
                  </a:lnTo>
                  <a:lnTo>
                    <a:pt x="87493" y="101681"/>
                  </a:lnTo>
                  <a:lnTo>
                    <a:pt x="88799" y="102768"/>
                  </a:lnTo>
                  <a:lnTo>
                    <a:pt x="89778" y="103855"/>
                  </a:lnTo>
                  <a:lnTo>
                    <a:pt x="91037" y="104941"/>
                  </a:lnTo>
                  <a:lnTo>
                    <a:pt x="92343" y="106028"/>
                  </a:lnTo>
                  <a:lnTo>
                    <a:pt x="93276" y="107115"/>
                  </a:lnTo>
                  <a:lnTo>
                    <a:pt x="94582" y="108201"/>
                  </a:lnTo>
                  <a:lnTo>
                    <a:pt x="95888" y="108201"/>
                  </a:lnTo>
                  <a:lnTo>
                    <a:pt x="97147" y="109288"/>
                  </a:lnTo>
                  <a:lnTo>
                    <a:pt x="98126" y="110375"/>
                  </a:lnTo>
                  <a:lnTo>
                    <a:pt x="99432" y="110375"/>
                  </a:lnTo>
                  <a:lnTo>
                    <a:pt x="100691" y="111306"/>
                  </a:lnTo>
                  <a:lnTo>
                    <a:pt x="101997" y="112393"/>
                  </a:lnTo>
                  <a:lnTo>
                    <a:pt x="102930" y="112393"/>
                  </a:lnTo>
                  <a:lnTo>
                    <a:pt x="104236" y="113479"/>
                  </a:lnTo>
                  <a:lnTo>
                    <a:pt x="105542" y="113479"/>
                  </a:lnTo>
                  <a:lnTo>
                    <a:pt x="106474" y="114566"/>
                  </a:lnTo>
                  <a:lnTo>
                    <a:pt x="107780" y="115653"/>
                  </a:lnTo>
                  <a:lnTo>
                    <a:pt x="109040" y="115653"/>
                  </a:lnTo>
                  <a:lnTo>
                    <a:pt x="110345" y="115653"/>
                  </a:lnTo>
                  <a:lnTo>
                    <a:pt x="111325" y="116739"/>
                  </a:lnTo>
                  <a:lnTo>
                    <a:pt x="112584" y="116739"/>
                  </a:lnTo>
                  <a:lnTo>
                    <a:pt x="113890" y="117826"/>
                  </a:lnTo>
                  <a:lnTo>
                    <a:pt x="115196" y="117826"/>
                  </a:lnTo>
                  <a:lnTo>
                    <a:pt x="116129" y="118913"/>
                  </a:lnTo>
                  <a:lnTo>
                    <a:pt x="117434" y="118913"/>
                  </a:lnTo>
                  <a:lnTo>
                    <a:pt x="118694" y="118913"/>
                  </a:lnTo>
                  <a:lnTo>
                    <a:pt x="120000" y="12000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51" name="Shape 851"/>
            <p:cNvSpPr/>
            <p:nvPr/>
          </p:nvSpPr>
          <p:spPr>
            <a:xfrm>
              <a:off x="1680" y="3583"/>
              <a:ext cx="2573" cy="427"/>
            </a:xfrm>
            <a:custGeom>
              <a:avLst/>
              <a:gdLst/>
              <a:ahLst/>
              <a:cxnLst/>
              <a:rect l="0" t="0" r="0" b="0"/>
              <a:pathLst>
                <a:path w="120000" h="120000" extrusionOk="0">
                  <a:moveTo>
                    <a:pt x="0" y="19110"/>
                  </a:moveTo>
                  <a:lnTo>
                    <a:pt x="932" y="19110"/>
                  </a:lnTo>
                  <a:lnTo>
                    <a:pt x="2238" y="15456"/>
                  </a:lnTo>
                  <a:lnTo>
                    <a:pt x="3497" y="11522"/>
                  </a:lnTo>
                  <a:lnTo>
                    <a:pt x="4477" y="13489"/>
                  </a:lnTo>
                  <a:lnTo>
                    <a:pt x="5783" y="13489"/>
                  </a:lnTo>
                  <a:lnTo>
                    <a:pt x="7042" y="17423"/>
                  </a:lnTo>
                  <a:lnTo>
                    <a:pt x="8348" y="17423"/>
                  </a:lnTo>
                  <a:lnTo>
                    <a:pt x="9327" y="15456"/>
                  </a:lnTo>
                  <a:lnTo>
                    <a:pt x="10586" y="23044"/>
                  </a:lnTo>
                  <a:lnTo>
                    <a:pt x="11892" y="17423"/>
                  </a:lnTo>
                  <a:lnTo>
                    <a:pt x="13151" y="15456"/>
                  </a:lnTo>
                  <a:lnTo>
                    <a:pt x="14131" y="13489"/>
                  </a:lnTo>
                  <a:lnTo>
                    <a:pt x="15437" y="7587"/>
                  </a:lnTo>
                  <a:lnTo>
                    <a:pt x="16696" y="5620"/>
                  </a:lnTo>
                  <a:lnTo>
                    <a:pt x="17675" y="3653"/>
                  </a:lnTo>
                  <a:lnTo>
                    <a:pt x="18981" y="0"/>
                  </a:lnTo>
                  <a:lnTo>
                    <a:pt x="20240" y="1686"/>
                  </a:lnTo>
                  <a:lnTo>
                    <a:pt x="21546" y="3653"/>
                  </a:lnTo>
                  <a:lnTo>
                    <a:pt x="22526" y="3653"/>
                  </a:lnTo>
                  <a:lnTo>
                    <a:pt x="23785" y="5620"/>
                  </a:lnTo>
                  <a:lnTo>
                    <a:pt x="25091" y="13489"/>
                  </a:lnTo>
                  <a:lnTo>
                    <a:pt x="26350" y="19110"/>
                  </a:lnTo>
                  <a:lnTo>
                    <a:pt x="27329" y="26978"/>
                  </a:lnTo>
                  <a:lnTo>
                    <a:pt x="28635" y="32880"/>
                  </a:lnTo>
                  <a:lnTo>
                    <a:pt x="29895" y="38501"/>
                  </a:lnTo>
                  <a:lnTo>
                    <a:pt x="30874" y="44402"/>
                  </a:lnTo>
                  <a:lnTo>
                    <a:pt x="32180" y="48337"/>
                  </a:lnTo>
                  <a:lnTo>
                    <a:pt x="33439" y="54238"/>
                  </a:lnTo>
                  <a:lnTo>
                    <a:pt x="34745" y="57892"/>
                  </a:lnTo>
                  <a:lnTo>
                    <a:pt x="35678" y="61826"/>
                  </a:lnTo>
                  <a:lnTo>
                    <a:pt x="36984" y="65761"/>
                  </a:lnTo>
                  <a:lnTo>
                    <a:pt x="38289" y="67728"/>
                  </a:lnTo>
                  <a:lnTo>
                    <a:pt x="39549" y="69695"/>
                  </a:lnTo>
                  <a:lnTo>
                    <a:pt x="40528" y="73629"/>
                  </a:lnTo>
                  <a:lnTo>
                    <a:pt x="41834" y="75597"/>
                  </a:lnTo>
                  <a:lnTo>
                    <a:pt x="43093" y="77283"/>
                  </a:lnTo>
                  <a:lnTo>
                    <a:pt x="44399" y="79250"/>
                  </a:lnTo>
                  <a:lnTo>
                    <a:pt x="45332" y="81217"/>
                  </a:lnTo>
                  <a:lnTo>
                    <a:pt x="46638" y="83185"/>
                  </a:lnTo>
                  <a:lnTo>
                    <a:pt x="47944" y="85152"/>
                  </a:lnTo>
                  <a:lnTo>
                    <a:pt x="48876" y="87119"/>
                  </a:lnTo>
                  <a:lnTo>
                    <a:pt x="50182" y="89086"/>
                  </a:lnTo>
                  <a:lnTo>
                    <a:pt x="51441" y="91053"/>
                  </a:lnTo>
                  <a:lnTo>
                    <a:pt x="52747" y="93021"/>
                  </a:lnTo>
                  <a:lnTo>
                    <a:pt x="53727" y="93021"/>
                  </a:lnTo>
                  <a:lnTo>
                    <a:pt x="54986" y="94707"/>
                  </a:lnTo>
                  <a:lnTo>
                    <a:pt x="56292" y="96674"/>
                  </a:lnTo>
                  <a:lnTo>
                    <a:pt x="57598" y="96674"/>
                  </a:lnTo>
                  <a:lnTo>
                    <a:pt x="58530" y="98641"/>
                  </a:lnTo>
                  <a:lnTo>
                    <a:pt x="59836" y="98641"/>
                  </a:lnTo>
                  <a:lnTo>
                    <a:pt x="61095" y="100608"/>
                  </a:lnTo>
                  <a:lnTo>
                    <a:pt x="62075" y="102576"/>
                  </a:lnTo>
                  <a:lnTo>
                    <a:pt x="63381" y="102576"/>
                  </a:lnTo>
                  <a:lnTo>
                    <a:pt x="64640" y="102576"/>
                  </a:lnTo>
                  <a:lnTo>
                    <a:pt x="65946" y="104543"/>
                  </a:lnTo>
                  <a:lnTo>
                    <a:pt x="66925" y="104543"/>
                  </a:lnTo>
                  <a:lnTo>
                    <a:pt x="68184" y="106510"/>
                  </a:lnTo>
                  <a:lnTo>
                    <a:pt x="69490" y="106510"/>
                  </a:lnTo>
                  <a:lnTo>
                    <a:pt x="70750" y="108477"/>
                  </a:lnTo>
                  <a:lnTo>
                    <a:pt x="71729" y="108477"/>
                  </a:lnTo>
                  <a:lnTo>
                    <a:pt x="73035" y="108477"/>
                  </a:lnTo>
                  <a:lnTo>
                    <a:pt x="74294" y="110444"/>
                  </a:lnTo>
                  <a:lnTo>
                    <a:pt x="75273" y="110444"/>
                  </a:lnTo>
                  <a:lnTo>
                    <a:pt x="76579" y="110444"/>
                  </a:lnTo>
                  <a:lnTo>
                    <a:pt x="77839" y="110444"/>
                  </a:lnTo>
                  <a:lnTo>
                    <a:pt x="79144" y="112412"/>
                  </a:lnTo>
                  <a:lnTo>
                    <a:pt x="80124" y="112412"/>
                  </a:lnTo>
                  <a:lnTo>
                    <a:pt x="81383" y="112412"/>
                  </a:lnTo>
                  <a:lnTo>
                    <a:pt x="82689" y="112412"/>
                  </a:lnTo>
                  <a:lnTo>
                    <a:pt x="83948" y="114098"/>
                  </a:lnTo>
                  <a:lnTo>
                    <a:pt x="84928" y="114098"/>
                  </a:lnTo>
                  <a:lnTo>
                    <a:pt x="86233" y="114098"/>
                  </a:lnTo>
                  <a:lnTo>
                    <a:pt x="87493" y="114098"/>
                  </a:lnTo>
                  <a:lnTo>
                    <a:pt x="88799" y="114098"/>
                  </a:lnTo>
                  <a:lnTo>
                    <a:pt x="89778" y="114098"/>
                  </a:lnTo>
                  <a:lnTo>
                    <a:pt x="91037" y="116065"/>
                  </a:lnTo>
                  <a:lnTo>
                    <a:pt x="92343" y="116065"/>
                  </a:lnTo>
                  <a:lnTo>
                    <a:pt x="93276" y="116065"/>
                  </a:lnTo>
                  <a:lnTo>
                    <a:pt x="94582" y="116065"/>
                  </a:lnTo>
                  <a:lnTo>
                    <a:pt x="95888" y="116065"/>
                  </a:lnTo>
                  <a:lnTo>
                    <a:pt x="97147" y="116065"/>
                  </a:lnTo>
                  <a:lnTo>
                    <a:pt x="98126" y="116065"/>
                  </a:lnTo>
                  <a:lnTo>
                    <a:pt x="99432" y="116065"/>
                  </a:lnTo>
                  <a:lnTo>
                    <a:pt x="100691" y="118032"/>
                  </a:lnTo>
                  <a:lnTo>
                    <a:pt x="101997" y="118032"/>
                  </a:lnTo>
                  <a:lnTo>
                    <a:pt x="102930" y="118032"/>
                  </a:lnTo>
                  <a:lnTo>
                    <a:pt x="104236" y="118032"/>
                  </a:lnTo>
                  <a:lnTo>
                    <a:pt x="105542" y="118032"/>
                  </a:lnTo>
                  <a:lnTo>
                    <a:pt x="106474" y="118032"/>
                  </a:lnTo>
                  <a:lnTo>
                    <a:pt x="107780" y="118032"/>
                  </a:lnTo>
                  <a:lnTo>
                    <a:pt x="109040" y="118032"/>
                  </a:lnTo>
                  <a:lnTo>
                    <a:pt x="110345" y="118032"/>
                  </a:lnTo>
                  <a:lnTo>
                    <a:pt x="111325" y="118032"/>
                  </a:lnTo>
                  <a:lnTo>
                    <a:pt x="112584" y="118032"/>
                  </a:lnTo>
                  <a:lnTo>
                    <a:pt x="113890" y="118032"/>
                  </a:lnTo>
                  <a:lnTo>
                    <a:pt x="115196" y="118032"/>
                  </a:lnTo>
                  <a:lnTo>
                    <a:pt x="116129" y="120000"/>
                  </a:lnTo>
                  <a:lnTo>
                    <a:pt x="117434" y="120000"/>
                  </a:lnTo>
                  <a:lnTo>
                    <a:pt x="118694" y="120000"/>
                  </a:lnTo>
                  <a:lnTo>
                    <a:pt x="120000" y="12000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52" name="Shape 852"/>
            <p:cNvSpPr/>
            <p:nvPr/>
          </p:nvSpPr>
          <p:spPr>
            <a:xfrm>
              <a:off x="1680" y="3589"/>
              <a:ext cx="2573" cy="428"/>
            </a:xfrm>
            <a:custGeom>
              <a:avLst/>
              <a:gdLst/>
              <a:ahLst/>
              <a:cxnLst/>
              <a:rect l="0" t="0" r="0" b="0"/>
              <a:pathLst>
                <a:path w="120000" h="120000" extrusionOk="0">
                  <a:moveTo>
                    <a:pt x="0" y="19345"/>
                  </a:moveTo>
                  <a:lnTo>
                    <a:pt x="932" y="19345"/>
                  </a:lnTo>
                  <a:lnTo>
                    <a:pt x="2238" y="15700"/>
                  </a:lnTo>
                  <a:lnTo>
                    <a:pt x="3497" y="11775"/>
                  </a:lnTo>
                  <a:lnTo>
                    <a:pt x="4477" y="13738"/>
                  </a:lnTo>
                  <a:lnTo>
                    <a:pt x="5783" y="13738"/>
                  </a:lnTo>
                  <a:lnTo>
                    <a:pt x="7042" y="17383"/>
                  </a:lnTo>
                  <a:lnTo>
                    <a:pt x="8348" y="17383"/>
                  </a:lnTo>
                  <a:lnTo>
                    <a:pt x="9327" y="15700"/>
                  </a:lnTo>
                  <a:lnTo>
                    <a:pt x="10586" y="23271"/>
                  </a:lnTo>
                  <a:lnTo>
                    <a:pt x="11892" y="17383"/>
                  </a:lnTo>
                  <a:lnTo>
                    <a:pt x="13151" y="15700"/>
                  </a:lnTo>
                  <a:lnTo>
                    <a:pt x="14131" y="13738"/>
                  </a:lnTo>
                  <a:lnTo>
                    <a:pt x="15437" y="7850"/>
                  </a:lnTo>
                  <a:lnTo>
                    <a:pt x="16696" y="5887"/>
                  </a:lnTo>
                  <a:lnTo>
                    <a:pt x="17675" y="3925"/>
                  </a:lnTo>
                  <a:lnTo>
                    <a:pt x="18981" y="0"/>
                  </a:lnTo>
                  <a:lnTo>
                    <a:pt x="20240" y="1962"/>
                  </a:lnTo>
                  <a:lnTo>
                    <a:pt x="21546" y="3925"/>
                  </a:lnTo>
                  <a:lnTo>
                    <a:pt x="22526" y="3925"/>
                  </a:lnTo>
                  <a:lnTo>
                    <a:pt x="23785" y="5887"/>
                  </a:lnTo>
                  <a:lnTo>
                    <a:pt x="25091" y="13738"/>
                  </a:lnTo>
                  <a:lnTo>
                    <a:pt x="26350" y="19345"/>
                  </a:lnTo>
                  <a:lnTo>
                    <a:pt x="27329" y="27196"/>
                  </a:lnTo>
                  <a:lnTo>
                    <a:pt x="28635" y="33084"/>
                  </a:lnTo>
                  <a:lnTo>
                    <a:pt x="29895" y="38691"/>
                  </a:lnTo>
                  <a:lnTo>
                    <a:pt x="30874" y="44579"/>
                  </a:lnTo>
                  <a:lnTo>
                    <a:pt x="32180" y="48504"/>
                  </a:lnTo>
                  <a:lnTo>
                    <a:pt x="33439" y="54392"/>
                  </a:lnTo>
                  <a:lnTo>
                    <a:pt x="34745" y="58037"/>
                  </a:lnTo>
                  <a:lnTo>
                    <a:pt x="35678" y="61962"/>
                  </a:lnTo>
                  <a:lnTo>
                    <a:pt x="36984" y="65887"/>
                  </a:lnTo>
                  <a:lnTo>
                    <a:pt x="38289" y="67850"/>
                  </a:lnTo>
                  <a:lnTo>
                    <a:pt x="39549" y="69813"/>
                  </a:lnTo>
                  <a:lnTo>
                    <a:pt x="40528" y="73738"/>
                  </a:lnTo>
                  <a:lnTo>
                    <a:pt x="41834" y="75420"/>
                  </a:lnTo>
                  <a:lnTo>
                    <a:pt x="43093" y="77383"/>
                  </a:lnTo>
                  <a:lnTo>
                    <a:pt x="44399" y="79345"/>
                  </a:lnTo>
                  <a:lnTo>
                    <a:pt x="45332" y="81308"/>
                  </a:lnTo>
                  <a:lnTo>
                    <a:pt x="46638" y="83271"/>
                  </a:lnTo>
                  <a:lnTo>
                    <a:pt x="47944" y="85233"/>
                  </a:lnTo>
                  <a:lnTo>
                    <a:pt x="48876" y="87196"/>
                  </a:lnTo>
                  <a:lnTo>
                    <a:pt x="50182" y="89158"/>
                  </a:lnTo>
                  <a:lnTo>
                    <a:pt x="51441" y="91121"/>
                  </a:lnTo>
                  <a:lnTo>
                    <a:pt x="52747" y="92803"/>
                  </a:lnTo>
                  <a:lnTo>
                    <a:pt x="53727" y="92803"/>
                  </a:lnTo>
                  <a:lnTo>
                    <a:pt x="54986" y="94766"/>
                  </a:lnTo>
                  <a:lnTo>
                    <a:pt x="56292" y="96728"/>
                  </a:lnTo>
                  <a:lnTo>
                    <a:pt x="57598" y="96728"/>
                  </a:lnTo>
                  <a:lnTo>
                    <a:pt x="58530" y="98691"/>
                  </a:lnTo>
                  <a:lnTo>
                    <a:pt x="59836" y="98691"/>
                  </a:lnTo>
                  <a:lnTo>
                    <a:pt x="61095" y="100654"/>
                  </a:lnTo>
                  <a:lnTo>
                    <a:pt x="62075" y="102616"/>
                  </a:lnTo>
                  <a:lnTo>
                    <a:pt x="63381" y="102616"/>
                  </a:lnTo>
                  <a:lnTo>
                    <a:pt x="64640" y="102616"/>
                  </a:lnTo>
                  <a:lnTo>
                    <a:pt x="65946" y="104579"/>
                  </a:lnTo>
                  <a:lnTo>
                    <a:pt x="66925" y="104579"/>
                  </a:lnTo>
                  <a:lnTo>
                    <a:pt x="68184" y="106542"/>
                  </a:lnTo>
                  <a:lnTo>
                    <a:pt x="69490" y="106542"/>
                  </a:lnTo>
                  <a:lnTo>
                    <a:pt x="70750" y="108504"/>
                  </a:lnTo>
                  <a:lnTo>
                    <a:pt x="71729" y="108504"/>
                  </a:lnTo>
                  <a:lnTo>
                    <a:pt x="73035" y="108504"/>
                  </a:lnTo>
                  <a:lnTo>
                    <a:pt x="74294" y="110467"/>
                  </a:lnTo>
                  <a:lnTo>
                    <a:pt x="75273" y="110467"/>
                  </a:lnTo>
                  <a:lnTo>
                    <a:pt x="76579" y="110467"/>
                  </a:lnTo>
                  <a:lnTo>
                    <a:pt x="77839" y="110467"/>
                  </a:lnTo>
                  <a:lnTo>
                    <a:pt x="79144" y="112149"/>
                  </a:lnTo>
                  <a:lnTo>
                    <a:pt x="80124" y="112149"/>
                  </a:lnTo>
                  <a:lnTo>
                    <a:pt x="81383" y="112149"/>
                  </a:lnTo>
                  <a:lnTo>
                    <a:pt x="82689" y="112149"/>
                  </a:lnTo>
                  <a:lnTo>
                    <a:pt x="83948" y="114112"/>
                  </a:lnTo>
                  <a:lnTo>
                    <a:pt x="84928" y="114112"/>
                  </a:lnTo>
                  <a:lnTo>
                    <a:pt x="86233" y="114112"/>
                  </a:lnTo>
                  <a:lnTo>
                    <a:pt x="87493" y="114112"/>
                  </a:lnTo>
                  <a:lnTo>
                    <a:pt x="88799" y="114112"/>
                  </a:lnTo>
                  <a:lnTo>
                    <a:pt x="89778" y="114112"/>
                  </a:lnTo>
                  <a:lnTo>
                    <a:pt x="91037" y="116074"/>
                  </a:lnTo>
                  <a:lnTo>
                    <a:pt x="92343" y="116074"/>
                  </a:lnTo>
                  <a:lnTo>
                    <a:pt x="93276" y="116074"/>
                  </a:lnTo>
                  <a:lnTo>
                    <a:pt x="94582" y="116074"/>
                  </a:lnTo>
                  <a:lnTo>
                    <a:pt x="95888" y="116074"/>
                  </a:lnTo>
                  <a:lnTo>
                    <a:pt x="97147" y="116074"/>
                  </a:lnTo>
                  <a:lnTo>
                    <a:pt x="98126" y="116074"/>
                  </a:lnTo>
                  <a:lnTo>
                    <a:pt x="99432" y="116074"/>
                  </a:lnTo>
                  <a:lnTo>
                    <a:pt x="100691" y="118037"/>
                  </a:lnTo>
                  <a:lnTo>
                    <a:pt x="101997" y="118037"/>
                  </a:lnTo>
                  <a:lnTo>
                    <a:pt x="102930" y="118037"/>
                  </a:lnTo>
                  <a:lnTo>
                    <a:pt x="104236" y="118037"/>
                  </a:lnTo>
                  <a:lnTo>
                    <a:pt x="105542" y="118037"/>
                  </a:lnTo>
                  <a:lnTo>
                    <a:pt x="106474" y="118037"/>
                  </a:lnTo>
                  <a:lnTo>
                    <a:pt x="107780" y="118037"/>
                  </a:lnTo>
                  <a:lnTo>
                    <a:pt x="109040" y="118037"/>
                  </a:lnTo>
                  <a:lnTo>
                    <a:pt x="110345" y="118037"/>
                  </a:lnTo>
                  <a:lnTo>
                    <a:pt x="111325" y="118037"/>
                  </a:lnTo>
                  <a:lnTo>
                    <a:pt x="112584" y="118037"/>
                  </a:lnTo>
                  <a:lnTo>
                    <a:pt x="113890" y="118037"/>
                  </a:lnTo>
                  <a:lnTo>
                    <a:pt x="115196" y="118037"/>
                  </a:lnTo>
                  <a:lnTo>
                    <a:pt x="116129" y="120000"/>
                  </a:lnTo>
                  <a:lnTo>
                    <a:pt x="117434" y="120000"/>
                  </a:lnTo>
                  <a:lnTo>
                    <a:pt x="118694" y="120000"/>
                  </a:lnTo>
                  <a:lnTo>
                    <a:pt x="120000" y="12000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53" name="Shape 853"/>
            <p:cNvSpPr/>
            <p:nvPr/>
          </p:nvSpPr>
          <p:spPr>
            <a:xfrm>
              <a:off x="1680" y="3596"/>
              <a:ext cx="2573" cy="428"/>
            </a:xfrm>
            <a:custGeom>
              <a:avLst/>
              <a:gdLst/>
              <a:ahLst/>
              <a:cxnLst/>
              <a:rect l="0" t="0" r="0" b="0"/>
              <a:pathLst>
                <a:path w="120000" h="120000" extrusionOk="0">
                  <a:moveTo>
                    <a:pt x="0" y="19345"/>
                  </a:moveTo>
                  <a:lnTo>
                    <a:pt x="932" y="19345"/>
                  </a:lnTo>
                  <a:lnTo>
                    <a:pt x="2238" y="15420"/>
                  </a:lnTo>
                  <a:lnTo>
                    <a:pt x="3497" y="11775"/>
                  </a:lnTo>
                  <a:lnTo>
                    <a:pt x="4477" y="13738"/>
                  </a:lnTo>
                  <a:lnTo>
                    <a:pt x="5783" y="13738"/>
                  </a:lnTo>
                  <a:lnTo>
                    <a:pt x="7042" y="17383"/>
                  </a:lnTo>
                  <a:lnTo>
                    <a:pt x="8348" y="17383"/>
                  </a:lnTo>
                  <a:lnTo>
                    <a:pt x="9327" y="15420"/>
                  </a:lnTo>
                  <a:lnTo>
                    <a:pt x="10586" y="23271"/>
                  </a:lnTo>
                  <a:lnTo>
                    <a:pt x="11892" y="17383"/>
                  </a:lnTo>
                  <a:lnTo>
                    <a:pt x="13151" y="15420"/>
                  </a:lnTo>
                  <a:lnTo>
                    <a:pt x="14131" y="13738"/>
                  </a:lnTo>
                  <a:lnTo>
                    <a:pt x="15437" y="7850"/>
                  </a:lnTo>
                  <a:lnTo>
                    <a:pt x="16696" y="5887"/>
                  </a:lnTo>
                  <a:lnTo>
                    <a:pt x="17675" y="3925"/>
                  </a:lnTo>
                  <a:lnTo>
                    <a:pt x="18981" y="0"/>
                  </a:lnTo>
                  <a:lnTo>
                    <a:pt x="20240" y="1962"/>
                  </a:lnTo>
                  <a:lnTo>
                    <a:pt x="21546" y="3925"/>
                  </a:lnTo>
                  <a:lnTo>
                    <a:pt x="22526" y="3925"/>
                  </a:lnTo>
                  <a:lnTo>
                    <a:pt x="23785" y="5887"/>
                  </a:lnTo>
                  <a:lnTo>
                    <a:pt x="25091" y="13738"/>
                  </a:lnTo>
                  <a:lnTo>
                    <a:pt x="26350" y="19345"/>
                  </a:lnTo>
                  <a:lnTo>
                    <a:pt x="27329" y="27196"/>
                  </a:lnTo>
                  <a:lnTo>
                    <a:pt x="28635" y="33084"/>
                  </a:lnTo>
                  <a:lnTo>
                    <a:pt x="29895" y="38691"/>
                  </a:lnTo>
                  <a:lnTo>
                    <a:pt x="30874" y="44579"/>
                  </a:lnTo>
                  <a:lnTo>
                    <a:pt x="32180" y="48504"/>
                  </a:lnTo>
                  <a:lnTo>
                    <a:pt x="33439" y="54112"/>
                  </a:lnTo>
                  <a:lnTo>
                    <a:pt x="34745" y="58037"/>
                  </a:lnTo>
                  <a:lnTo>
                    <a:pt x="35678" y="61962"/>
                  </a:lnTo>
                  <a:lnTo>
                    <a:pt x="36984" y="65887"/>
                  </a:lnTo>
                  <a:lnTo>
                    <a:pt x="38289" y="67850"/>
                  </a:lnTo>
                  <a:lnTo>
                    <a:pt x="39549" y="69813"/>
                  </a:lnTo>
                  <a:lnTo>
                    <a:pt x="40528" y="73457"/>
                  </a:lnTo>
                  <a:lnTo>
                    <a:pt x="41834" y="75420"/>
                  </a:lnTo>
                  <a:lnTo>
                    <a:pt x="43093" y="77383"/>
                  </a:lnTo>
                  <a:lnTo>
                    <a:pt x="44399" y="79345"/>
                  </a:lnTo>
                  <a:lnTo>
                    <a:pt x="45332" y="81308"/>
                  </a:lnTo>
                  <a:lnTo>
                    <a:pt x="46638" y="83271"/>
                  </a:lnTo>
                  <a:lnTo>
                    <a:pt x="47944" y="85233"/>
                  </a:lnTo>
                  <a:lnTo>
                    <a:pt x="48876" y="87196"/>
                  </a:lnTo>
                  <a:lnTo>
                    <a:pt x="50182" y="89158"/>
                  </a:lnTo>
                  <a:lnTo>
                    <a:pt x="51441" y="90841"/>
                  </a:lnTo>
                  <a:lnTo>
                    <a:pt x="52747" y="92803"/>
                  </a:lnTo>
                  <a:lnTo>
                    <a:pt x="53727" y="92803"/>
                  </a:lnTo>
                  <a:lnTo>
                    <a:pt x="54986" y="94766"/>
                  </a:lnTo>
                  <a:lnTo>
                    <a:pt x="56292" y="96728"/>
                  </a:lnTo>
                  <a:lnTo>
                    <a:pt x="57598" y="96728"/>
                  </a:lnTo>
                  <a:lnTo>
                    <a:pt x="58530" y="98691"/>
                  </a:lnTo>
                  <a:lnTo>
                    <a:pt x="59836" y="98691"/>
                  </a:lnTo>
                  <a:lnTo>
                    <a:pt x="61095" y="100654"/>
                  </a:lnTo>
                  <a:lnTo>
                    <a:pt x="62075" y="102616"/>
                  </a:lnTo>
                  <a:lnTo>
                    <a:pt x="63381" y="102616"/>
                  </a:lnTo>
                  <a:lnTo>
                    <a:pt x="64640" y="102616"/>
                  </a:lnTo>
                  <a:lnTo>
                    <a:pt x="65946" y="104579"/>
                  </a:lnTo>
                  <a:lnTo>
                    <a:pt x="66925" y="104579"/>
                  </a:lnTo>
                  <a:lnTo>
                    <a:pt x="68184" y="106542"/>
                  </a:lnTo>
                  <a:lnTo>
                    <a:pt x="69490" y="106542"/>
                  </a:lnTo>
                  <a:lnTo>
                    <a:pt x="70750" y="108504"/>
                  </a:lnTo>
                  <a:lnTo>
                    <a:pt x="71729" y="108504"/>
                  </a:lnTo>
                  <a:lnTo>
                    <a:pt x="73035" y="108504"/>
                  </a:lnTo>
                  <a:lnTo>
                    <a:pt x="74294" y="110186"/>
                  </a:lnTo>
                  <a:lnTo>
                    <a:pt x="75273" y="110186"/>
                  </a:lnTo>
                  <a:lnTo>
                    <a:pt x="76579" y="110186"/>
                  </a:lnTo>
                  <a:lnTo>
                    <a:pt x="77839" y="110186"/>
                  </a:lnTo>
                  <a:lnTo>
                    <a:pt x="79144" y="112149"/>
                  </a:lnTo>
                  <a:lnTo>
                    <a:pt x="80124" y="112149"/>
                  </a:lnTo>
                  <a:lnTo>
                    <a:pt x="81383" y="112149"/>
                  </a:lnTo>
                  <a:lnTo>
                    <a:pt x="82689" y="112149"/>
                  </a:lnTo>
                  <a:lnTo>
                    <a:pt x="83948" y="114112"/>
                  </a:lnTo>
                  <a:lnTo>
                    <a:pt x="84928" y="114112"/>
                  </a:lnTo>
                  <a:lnTo>
                    <a:pt x="86233" y="114112"/>
                  </a:lnTo>
                  <a:lnTo>
                    <a:pt x="87493" y="114112"/>
                  </a:lnTo>
                  <a:lnTo>
                    <a:pt x="88799" y="114112"/>
                  </a:lnTo>
                  <a:lnTo>
                    <a:pt x="89778" y="114112"/>
                  </a:lnTo>
                  <a:lnTo>
                    <a:pt x="91037" y="116074"/>
                  </a:lnTo>
                  <a:lnTo>
                    <a:pt x="92343" y="116074"/>
                  </a:lnTo>
                  <a:lnTo>
                    <a:pt x="93276" y="116074"/>
                  </a:lnTo>
                  <a:lnTo>
                    <a:pt x="94582" y="116074"/>
                  </a:lnTo>
                  <a:lnTo>
                    <a:pt x="95888" y="116074"/>
                  </a:lnTo>
                  <a:lnTo>
                    <a:pt x="97147" y="116074"/>
                  </a:lnTo>
                  <a:lnTo>
                    <a:pt x="98126" y="116074"/>
                  </a:lnTo>
                  <a:lnTo>
                    <a:pt x="99432" y="116074"/>
                  </a:lnTo>
                  <a:lnTo>
                    <a:pt x="100691" y="118037"/>
                  </a:lnTo>
                  <a:lnTo>
                    <a:pt x="101997" y="118037"/>
                  </a:lnTo>
                  <a:lnTo>
                    <a:pt x="102930" y="118037"/>
                  </a:lnTo>
                  <a:lnTo>
                    <a:pt x="104236" y="118037"/>
                  </a:lnTo>
                  <a:lnTo>
                    <a:pt x="105542" y="118037"/>
                  </a:lnTo>
                  <a:lnTo>
                    <a:pt x="106474" y="118037"/>
                  </a:lnTo>
                  <a:lnTo>
                    <a:pt x="107780" y="118037"/>
                  </a:lnTo>
                  <a:lnTo>
                    <a:pt x="109040" y="118037"/>
                  </a:lnTo>
                  <a:lnTo>
                    <a:pt x="110345" y="118037"/>
                  </a:lnTo>
                  <a:lnTo>
                    <a:pt x="111325" y="118037"/>
                  </a:lnTo>
                  <a:lnTo>
                    <a:pt x="112584" y="118037"/>
                  </a:lnTo>
                  <a:lnTo>
                    <a:pt x="113890" y="118037"/>
                  </a:lnTo>
                  <a:lnTo>
                    <a:pt x="115196" y="118037"/>
                  </a:lnTo>
                  <a:lnTo>
                    <a:pt x="116129" y="120000"/>
                  </a:lnTo>
                  <a:lnTo>
                    <a:pt x="117434" y="120000"/>
                  </a:lnTo>
                  <a:lnTo>
                    <a:pt x="118694" y="120000"/>
                  </a:lnTo>
                  <a:lnTo>
                    <a:pt x="120000" y="12000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54" name="Shape 854"/>
            <p:cNvSpPr/>
            <p:nvPr/>
          </p:nvSpPr>
          <p:spPr>
            <a:xfrm>
              <a:off x="1680" y="3741"/>
              <a:ext cx="2573" cy="269"/>
            </a:xfrm>
            <a:custGeom>
              <a:avLst/>
              <a:gdLst/>
              <a:ahLst/>
              <a:cxnLst/>
              <a:rect l="0" t="0" r="0" b="0"/>
              <a:pathLst>
                <a:path w="120000" h="120000" extrusionOk="0">
                  <a:moveTo>
                    <a:pt x="0" y="0"/>
                  </a:moveTo>
                  <a:lnTo>
                    <a:pt x="932" y="3122"/>
                  </a:lnTo>
                  <a:lnTo>
                    <a:pt x="2238" y="3122"/>
                  </a:lnTo>
                  <a:lnTo>
                    <a:pt x="3497" y="0"/>
                  </a:lnTo>
                  <a:lnTo>
                    <a:pt x="4477" y="0"/>
                  </a:lnTo>
                  <a:lnTo>
                    <a:pt x="5783" y="0"/>
                  </a:lnTo>
                  <a:lnTo>
                    <a:pt x="7042" y="0"/>
                  </a:lnTo>
                  <a:lnTo>
                    <a:pt x="8348" y="0"/>
                  </a:lnTo>
                  <a:lnTo>
                    <a:pt x="9327" y="0"/>
                  </a:lnTo>
                  <a:lnTo>
                    <a:pt x="10586" y="9368"/>
                  </a:lnTo>
                  <a:lnTo>
                    <a:pt x="11892" y="6245"/>
                  </a:lnTo>
                  <a:lnTo>
                    <a:pt x="13151" y="9368"/>
                  </a:lnTo>
                  <a:lnTo>
                    <a:pt x="14131" y="12490"/>
                  </a:lnTo>
                  <a:lnTo>
                    <a:pt x="15437" y="3122"/>
                  </a:lnTo>
                  <a:lnTo>
                    <a:pt x="16696" y="3122"/>
                  </a:lnTo>
                  <a:lnTo>
                    <a:pt x="17675" y="3122"/>
                  </a:lnTo>
                  <a:lnTo>
                    <a:pt x="18981" y="3122"/>
                  </a:lnTo>
                  <a:lnTo>
                    <a:pt x="20240" y="6245"/>
                  </a:lnTo>
                  <a:lnTo>
                    <a:pt x="21546" y="9368"/>
                  </a:lnTo>
                  <a:lnTo>
                    <a:pt x="22526" y="12490"/>
                  </a:lnTo>
                  <a:lnTo>
                    <a:pt x="23785" y="15613"/>
                  </a:lnTo>
                  <a:lnTo>
                    <a:pt x="25091" y="21412"/>
                  </a:lnTo>
                  <a:lnTo>
                    <a:pt x="26350" y="24535"/>
                  </a:lnTo>
                  <a:lnTo>
                    <a:pt x="27329" y="30780"/>
                  </a:lnTo>
                  <a:lnTo>
                    <a:pt x="28635" y="33903"/>
                  </a:lnTo>
                  <a:lnTo>
                    <a:pt x="29895" y="37026"/>
                  </a:lnTo>
                  <a:lnTo>
                    <a:pt x="30874" y="43271"/>
                  </a:lnTo>
                  <a:lnTo>
                    <a:pt x="32180" y="46394"/>
                  </a:lnTo>
                  <a:lnTo>
                    <a:pt x="33439" y="49516"/>
                  </a:lnTo>
                  <a:lnTo>
                    <a:pt x="34745" y="52193"/>
                  </a:lnTo>
                  <a:lnTo>
                    <a:pt x="35678" y="55315"/>
                  </a:lnTo>
                  <a:lnTo>
                    <a:pt x="36984" y="58438"/>
                  </a:lnTo>
                  <a:lnTo>
                    <a:pt x="38289" y="61561"/>
                  </a:lnTo>
                  <a:lnTo>
                    <a:pt x="39549" y="64684"/>
                  </a:lnTo>
                  <a:lnTo>
                    <a:pt x="40528" y="67806"/>
                  </a:lnTo>
                  <a:lnTo>
                    <a:pt x="41834" y="70929"/>
                  </a:lnTo>
                  <a:lnTo>
                    <a:pt x="43093" y="74052"/>
                  </a:lnTo>
                  <a:lnTo>
                    <a:pt x="44399" y="74052"/>
                  </a:lnTo>
                  <a:lnTo>
                    <a:pt x="45332" y="77174"/>
                  </a:lnTo>
                  <a:lnTo>
                    <a:pt x="46638" y="79851"/>
                  </a:lnTo>
                  <a:lnTo>
                    <a:pt x="47944" y="79851"/>
                  </a:lnTo>
                  <a:lnTo>
                    <a:pt x="48876" y="82973"/>
                  </a:lnTo>
                  <a:lnTo>
                    <a:pt x="50182" y="86096"/>
                  </a:lnTo>
                  <a:lnTo>
                    <a:pt x="51441" y="86096"/>
                  </a:lnTo>
                  <a:lnTo>
                    <a:pt x="52747" y="89219"/>
                  </a:lnTo>
                  <a:lnTo>
                    <a:pt x="53727" y="89219"/>
                  </a:lnTo>
                  <a:lnTo>
                    <a:pt x="54986" y="92342"/>
                  </a:lnTo>
                  <a:lnTo>
                    <a:pt x="56292" y="92342"/>
                  </a:lnTo>
                  <a:lnTo>
                    <a:pt x="57598" y="95464"/>
                  </a:lnTo>
                  <a:lnTo>
                    <a:pt x="58530" y="95464"/>
                  </a:lnTo>
                  <a:lnTo>
                    <a:pt x="59836" y="98587"/>
                  </a:lnTo>
                  <a:lnTo>
                    <a:pt x="61095" y="98587"/>
                  </a:lnTo>
                  <a:lnTo>
                    <a:pt x="62075" y="98587"/>
                  </a:lnTo>
                  <a:lnTo>
                    <a:pt x="63381" y="101710"/>
                  </a:lnTo>
                  <a:lnTo>
                    <a:pt x="64640" y="101710"/>
                  </a:lnTo>
                  <a:lnTo>
                    <a:pt x="65946" y="101710"/>
                  </a:lnTo>
                  <a:lnTo>
                    <a:pt x="66925" y="104832"/>
                  </a:lnTo>
                  <a:lnTo>
                    <a:pt x="68184" y="104832"/>
                  </a:lnTo>
                  <a:lnTo>
                    <a:pt x="69490" y="104832"/>
                  </a:lnTo>
                  <a:lnTo>
                    <a:pt x="70750" y="104832"/>
                  </a:lnTo>
                  <a:lnTo>
                    <a:pt x="71729" y="107955"/>
                  </a:lnTo>
                  <a:lnTo>
                    <a:pt x="73035" y="107955"/>
                  </a:lnTo>
                  <a:lnTo>
                    <a:pt x="74294" y="107955"/>
                  </a:lnTo>
                  <a:lnTo>
                    <a:pt x="75273" y="107955"/>
                  </a:lnTo>
                  <a:lnTo>
                    <a:pt x="76579" y="110631"/>
                  </a:lnTo>
                  <a:lnTo>
                    <a:pt x="77839" y="110631"/>
                  </a:lnTo>
                  <a:lnTo>
                    <a:pt x="79144" y="110631"/>
                  </a:lnTo>
                  <a:lnTo>
                    <a:pt x="80124" y="110631"/>
                  </a:lnTo>
                  <a:lnTo>
                    <a:pt x="81383" y="110631"/>
                  </a:lnTo>
                  <a:lnTo>
                    <a:pt x="82689" y="113754"/>
                  </a:lnTo>
                  <a:lnTo>
                    <a:pt x="83948" y="113754"/>
                  </a:lnTo>
                  <a:lnTo>
                    <a:pt x="84928" y="113754"/>
                  </a:lnTo>
                  <a:lnTo>
                    <a:pt x="86233" y="113754"/>
                  </a:lnTo>
                  <a:lnTo>
                    <a:pt x="87493" y="113754"/>
                  </a:lnTo>
                  <a:lnTo>
                    <a:pt x="88799" y="113754"/>
                  </a:lnTo>
                  <a:lnTo>
                    <a:pt x="89778" y="113754"/>
                  </a:lnTo>
                  <a:lnTo>
                    <a:pt x="91037" y="113754"/>
                  </a:lnTo>
                  <a:lnTo>
                    <a:pt x="92343" y="116877"/>
                  </a:lnTo>
                  <a:lnTo>
                    <a:pt x="93276" y="116877"/>
                  </a:lnTo>
                  <a:lnTo>
                    <a:pt x="94582" y="116877"/>
                  </a:lnTo>
                  <a:lnTo>
                    <a:pt x="95888" y="116877"/>
                  </a:lnTo>
                  <a:lnTo>
                    <a:pt x="97147" y="116877"/>
                  </a:lnTo>
                  <a:lnTo>
                    <a:pt x="98126" y="116877"/>
                  </a:lnTo>
                  <a:lnTo>
                    <a:pt x="99432" y="116877"/>
                  </a:lnTo>
                  <a:lnTo>
                    <a:pt x="100691" y="116877"/>
                  </a:lnTo>
                  <a:lnTo>
                    <a:pt x="101997" y="116877"/>
                  </a:lnTo>
                  <a:lnTo>
                    <a:pt x="102930" y="116877"/>
                  </a:lnTo>
                  <a:lnTo>
                    <a:pt x="104236" y="116877"/>
                  </a:lnTo>
                  <a:lnTo>
                    <a:pt x="105542" y="116877"/>
                  </a:lnTo>
                  <a:lnTo>
                    <a:pt x="106474" y="116877"/>
                  </a:lnTo>
                  <a:lnTo>
                    <a:pt x="107780" y="116877"/>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55" name="Shape 855"/>
            <p:cNvSpPr/>
            <p:nvPr/>
          </p:nvSpPr>
          <p:spPr>
            <a:xfrm>
              <a:off x="1680" y="3748"/>
              <a:ext cx="2573" cy="269"/>
            </a:xfrm>
            <a:custGeom>
              <a:avLst/>
              <a:gdLst/>
              <a:ahLst/>
              <a:cxnLst/>
              <a:rect l="0" t="0" r="0" b="0"/>
              <a:pathLst>
                <a:path w="120000" h="120000" extrusionOk="0">
                  <a:moveTo>
                    <a:pt x="0" y="0"/>
                  </a:moveTo>
                  <a:lnTo>
                    <a:pt x="932" y="3122"/>
                  </a:lnTo>
                  <a:lnTo>
                    <a:pt x="2238" y="3122"/>
                  </a:lnTo>
                  <a:lnTo>
                    <a:pt x="3497" y="0"/>
                  </a:lnTo>
                  <a:lnTo>
                    <a:pt x="4477" y="0"/>
                  </a:lnTo>
                  <a:lnTo>
                    <a:pt x="5783" y="0"/>
                  </a:lnTo>
                  <a:lnTo>
                    <a:pt x="7042" y="0"/>
                  </a:lnTo>
                  <a:lnTo>
                    <a:pt x="8348" y="0"/>
                  </a:lnTo>
                  <a:lnTo>
                    <a:pt x="9327" y="0"/>
                  </a:lnTo>
                  <a:lnTo>
                    <a:pt x="10586" y="9368"/>
                  </a:lnTo>
                  <a:lnTo>
                    <a:pt x="11892" y="6245"/>
                  </a:lnTo>
                  <a:lnTo>
                    <a:pt x="13151" y="9368"/>
                  </a:lnTo>
                  <a:lnTo>
                    <a:pt x="14131" y="12490"/>
                  </a:lnTo>
                  <a:lnTo>
                    <a:pt x="15437" y="3122"/>
                  </a:lnTo>
                  <a:lnTo>
                    <a:pt x="16696" y="3122"/>
                  </a:lnTo>
                  <a:lnTo>
                    <a:pt x="17675" y="3122"/>
                  </a:lnTo>
                  <a:lnTo>
                    <a:pt x="18981" y="3122"/>
                  </a:lnTo>
                  <a:lnTo>
                    <a:pt x="20240" y="6245"/>
                  </a:lnTo>
                  <a:lnTo>
                    <a:pt x="21546" y="9368"/>
                  </a:lnTo>
                  <a:lnTo>
                    <a:pt x="22526" y="12490"/>
                  </a:lnTo>
                  <a:lnTo>
                    <a:pt x="23785" y="15613"/>
                  </a:lnTo>
                  <a:lnTo>
                    <a:pt x="25091" y="21412"/>
                  </a:lnTo>
                  <a:lnTo>
                    <a:pt x="26350" y="24535"/>
                  </a:lnTo>
                  <a:lnTo>
                    <a:pt x="27329" y="30780"/>
                  </a:lnTo>
                  <a:lnTo>
                    <a:pt x="28635" y="33903"/>
                  </a:lnTo>
                  <a:lnTo>
                    <a:pt x="29895" y="37026"/>
                  </a:lnTo>
                  <a:lnTo>
                    <a:pt x="30874" y="43271"/>
                  </a:lnTo>
                  <a:lnTo>
                    <a:pt x="32180" y="46394"/>
                  </a:lnTo>
                  <a:lnTo>
                    <a:pt x="33439" y="49070"/>
                  </a:lnTo>
                  <a:lnTo>
                    <a:pt x="34745" y="52193"/>
                  </a:lnTo>
                  <a:lnTo>
                    <a:pt x="35678" y="55315"/>
                  </a:lnTo>
                  <a:lnTo>
                    <a:pt x="36984" y="58438"/>
                  </a:lnTo>
                  <a:lnTo>
                    <a:pt x="38289" y="61561"/>
                  </a:lnTo>
                  <a:lnTo>
                    <a:pt x="39549" y="64684"/>
                  </a:lnTo>
                  <a:lnTo>
                    <a:pt x="40528" y="67806"/>
                  </a:lnTo>
                  <a:lnTo>
                    <a:pt x="41834" y="70929"/>
                  </a:lnTo>
                  <a:lnTo>
                    <a:pt x="43093" y="74052"/>
                  </a:lnTo>
                  <a:lnTo>
                    <a:pt x="44399" y="74052"/>
                  </a:lnTo>
                  <a:lnTo>
                    <a:pt x="45332" y="76728"/>
                  </a:lnTo>
                  <a:lnTo>
                    <a:pt x="46638" y="79851"/>
                  </a:lnTo>
                  <a:lnTo>
                    <a:pt x="47944" y="79851"/>
                  </a:lnTo>
                  <a:lnTo>
                    <a:pt x="48876" y="82973"/>
                  </a:lnTo>
                  <a:lnTo>
                    <a:pt x="50182" y="86096"/>
                  </a:lnTo>
                  <a:lnTo>
                    <a:pt x="51441" y="86096"/>
                  </a:lnTo>
                  <a:lnTo>
                    <a:pt x="52747" y="89219"/>
                  </a:lnTo>
                  <a:lnTo>
                    <a:pt x="53727" y="89219"/>
                  </a:lnTo>
                  <a:lnTo>
                    <a:pt x="54986" y="92342"/>
                  </a:lnTo>
                  <a:lnTo>
                    <a:pt x="56292" y="92342"/>
                  </a:lnTo>
                  <a:lnTo>
                    <a:pt x="57598" y="95464"/>
                  </a:lnTo>
                  <a:lnTo>
                    <a:pt x="58530" y="95464"/>
                  </a:lnTo>
                  <a:lnTo>
                    <a:pt x="59836" y="98587"/>
                  </a:lnTo>
                  <a:lnTo>
                    <a:pt x="61095" y="98587"/>
                  </a:lnTo>
                  <a:lnTo>
                    <a:pt x="62075" y="98587"/>
                  </a:lnTo>
                  <a:lnTo>
                    <a:pt x="63381" y="101710"/>
                  </a:lnTo>
                  <a:lnTo>
                    <a:pt x="64640" y="101710"/>
                  </a:lnTo>
                  <a:lnTo>
                    <a:pt x="65946" y="101710"/>
                  </a:lnTo>
                  <a:lnTo>
                    <a:pt x="66925" y="104832"/>
                  </a:lnTo>
                  <a:lnTo>
                    <a:pt x="68184" y="104832"/>
                  </a:lnTo>
                  <a:lnTo>
                    <a:pt x="69490" y="104832"/>
                  </a:lnTo>
                  <a:lnTo>
                    <a:pt x="70750" y="104832"/>
                  </a:lnTo>
                  <a:lnTo>
                    <a:pt x="71729" y="107509"/>
                  </a:lnTo>
                  <a:lnTo>
                    <a:pt x="73035" y="107509"/>
                  </a:lnTo>
                  <a:lnTo>
                    <a:pt x="74294" y="107509"/>
                  </a:lnTo>
                  <a:lnTo>
                    <a:pt x="75273" y="107509"/>
                  </a:lnTo>
                  <a:lnTo>
                    <a:pt x="76579" y="110631"/>
                  </a:lnTo>
                  <a:lnTo>
                    <a:pt x="77839" y="110631"/>
                  </a:lnTo>
                  <a:lnTo>
                    <a:pt x="79144" y="110631"/>
                  </a:lnTo>
                  <a:lnTo>
                    <a:pt x="80124" y="110631"/>
                  </a:lnTo>
                  <a:lnTo>
                    <a:pt x="81383" y="110631"/>
                  </a:lnTo>
                  <a:lnTo>
                    <a:pt x="82689" y="113754"/>
                  </a:lnTo>
                  <a:lnTo>
                    <a:pt x="83948" y="113754"/>
                  </a:lnTo>
                  <a:lnTo>
                    <a:pt x="84928" y="113754"/>
                  </a:lnTo>
                  <a:lnTo>
                    <a:pt x="86233" y="113754"/>
                  </a:lnTo>
                  <a:lnTo>
                    <a:pt x="87493" y="113754"/>
                  </a:lnTo>
                  <a:lnTo>
                    <a:pt x="88799" y="113754"/>
                  </a:lnTo>
                  <a:lnTo>
                    <a:pt x="89778" y="113754"/>
                  </a:lnTo>
                  <a:lnTo>
                    <a:pt x="91037" y="113754"/>
                  </a:lnTo>
                  <a:lnTo>
                    <a:pt x="92343" y="116877"/>
                  </a:lnTo>
                  <a:lnTo>
                    <a:pt x="93276" y="116877"/>
                  </a:lnTo>
                  <a:lnTo>
                    <a:pt x="94582" y="116877"/>
                  </a:lnTo>
                  <a:lnTo>
                    <a:pt x="95888" y="116877"/>
                  </a:lnTo>
                  <a:lnTo>
                    <a:pt x="97147" y="116877"/>
                  </a:lnTo>
                  <a:lnTo>
                    <a:pt x="98126" y="116877"/>
                  </a:lnTo>
                  <a:lnTo>
                    <a:pt x="99432" y="116877"/>
                  </a:lnTo>
                  <a:lnTo>
                    <a:pt x="100691" y="116877"/>
                  </a:lnTo>
                  <a:lnTo>
                    <a:pt x="101997" y="116877"/>
                  </a:lnTo>
                  <a:lnTo>
                    <a:pt x="102930" y="116877"/>
                  </a:lnTo>
                  <a:lnTo>
                    <a:pt x="104236" y="116877"/>
                  </a:lnTo>
                  <a:lnTo>
                    <a:pt x="105542" y="116877"/>
                  </a:lnTo>
                  <a:lnTo>
                    <a:pt x="106474" y="116877"/>
                  </a:lnTo>
                  <a:lnTo>
                    <a:pt x="107780" y="116877"/>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56" name="Shape 856"/>
            <p:cNvSpPr/>
            <p:nvPr/>
          </p:nvSpPr>
          <p:spPr>
            <a:xfrm>
              <a:off x="1680" y="3755"/>
              <a:ext cx="2573" cy="269"/>
            </a:xfrm>
            <a:custGeom>
              <a:avLst/>
              <a:gdLst/>
              <a:ahLst/>
              <a:cxnLst/>
              <a:rect l="0" t="0" r="0" b="0"/>
              <a:pathLst>
                <a:path w="120000" h="120000" extrusionOk="0">
                  <a:moveTo>
                    <a:pt x="0" y="0"/>
                  </a:moveTo>
                  <a:lnTo>
                    <a:pt x="932" y="3122"/>
                  </a:lnTo>
                  <a:lnTo>
                    <a:pt x="2238" y="3122"/>
                  </a:lnTo>
                  <a:lnTo>
                    <a:pt x="3497" y="0"/>
                  </a:lnTo>
                  <a:lnTo>
                    <a:pt x="4477" y="0"/>
                  </a:lnTo>
                  <a:lnTo>
                    <a:pt x="5783" y="0"/>
                  </a:lnTo>
                  <a:lnTo>
                    <a:pt x="7042" y="0"/>
                  </a:lnTo>
                  <a:lnTo>
                    <a:pt x="8348" y="0"/>
                  </a:lnTo>
                  <a:lnTo>
                    <a:pt x="9327" y="0"/>
                  </a:lnTo>
                  <a:lnTo>
                    <a:pt x="10586" y="9368"/>
                  </a:lnTo>
                  <a:lnTo>
                    <a:pt x="11892" y="6245"/>
                  </a:lnTo>
                  <a:lnTo>
                    <a:pt x="13151" y="9368"/>
                  </a:lnTo>
                  <a:lnTo>
                    <a:pt x="14131" y="12490"/>
                  </a:lnTo>
                  <a:lnTo>
                    <a:pt x="15437" y="3122"/>
                  </a:lnTo>
                  <a:lnTo>
                    <a:pt x="16696" y="3122"/>
                  </a:lnTo>
                  <a:lnTo>
                    <a:pt x="17675" y="3122"/>
                  </a:lnTo>
                  <a:lnTo>
                    <a:pt x="18981" y="3122"/>
                  </a:lnTo>
                  <a:lnTo>
                    <a:pt x="20240" y="6245"/>
                  </a:lnTo>
                  <a:lnTo>
                    <a:pt x="21546" y="9368"/>
                  </a:lnTo>
                  <a:lnTo>
                    <a:pt x="22526" y="12490"/>
                  </a:lnTo>
                  <a:lnTo>
                    <a:pt x="23785" y="15167"/>
                  </a:lnTo>
                  <a:lnTo>
                    <a:pt x="25091" y="21412"/>
                  </a:lnTo>
                  <a:lnTo>
                    <a:pt x="26350" y="24535"/>
                  </a:lnTo>
                  <a:lnTo>
                    <a:pt x="27329" y="30780"/>
                  </a:lnTo>
                  <a:lnTo>
                    <a:pt x="28635" y="33903"/>
                  </a:lnTo>
                  <a:lnTo>
                    <a:pt x="29895" y="37026"/>
                  </a:lnTo>
                  <a:lnTo>
                    <a:pt x="30874" y="43271"/>
                  </a:lnTo>
                  <a:lnTo>
                    <a:pt x="32180" y="45947"/>
                  </a:lnTo>
                  <a:lnTo>
                    <a:pt x="33439" y="49070"/>
                  </a:lnTo>
                  <a:lnTo>
                    <a:pt x="34745" y="52193"/>
                  </a:lnTo>
                  <a:lnTo>
                    <a:pt x="35678" y="55315"/>
                  </a:lnTo>
                  <a:lnTo>
                    <a:pt x="36984" y="58438"/>
                  </a:lnTo>
                  <a:lnTo>
                    <a:pt x="38289" y="61561"/>
                  </a:lnTo>
                  <a:lnTo>
                    <a:pt x="39549" y="64684"/>
                  </a:lnTo>
                  <a:lnTo>
                    <a:pt x="40528" y="67806"/>
                  </a:lnTo>
                  <a:lnTo>
                    <a:pt x="41834" y="70929"/>
                  </a:lnTo>
                  <a:lnTo>
                    <a:pt x="43093" y="73605"/>
                  </a:lnTo>
                  <a:lnTo>
                    <a:pt x="44399" y="73605"/>
                  </a:lnTo>
                  <a:lnTo>
                    <a:pt x="45332" y="76728"/>
                  </a:lnTo>
                  <a:lnTo>
                    <a:pt x="46638" y="79851"/>
                  </a:lnTo>
                  <a:lnTo>
                    <a:pt x="47944" y="79851"/>
                  </a:lnTo>
                  <a:lnTo>
                    <a:pt x="48876" y="82973"/>
                  </a:lnTo>
                  <a:lnTo>
                    <a:pt x="50182" y="86096"/>
                  </a:lnTo>
                  <a:lnTo>
                    <a:pt x="51441" y="86096"/>
                  </a:lnTo>
                  <a:lnTo>
                    <a:pt x="52747" y="89219"/>
                  </a:lnTo>
                  <a:lnTo>
                    <a:pt x="53727" y="89219"/>
                  </a:lnTo>
                  <a:lnTo>
                    <a:pt x="54986" y="92342"/>
                  </a:lnTo>
                  <a:lnTo>
                    <a:pt x="56292" y="92342"/>
                  </a:lnTo>
                  <a:lnTo>
                    <a:pt x="57598" y="95464"/>
                  </a:lnTo>
                  <a:lnTo>
                    <a:pt x="58530" y="95464"/>
                  </a:lnTo>
                  <a:lnTo>
                    <a:pt x="59836" y="98587"/>
                  </a:lnTo>
                  <a:lnTo>
                    <a:pt x="61095" y="98587"/>
                  </a:lnTo>
                  <a:lnTo>
                    <a:pt x="62075" y="98587"/>
                  </a:lnTo>
                  <a:lnTo>
                    <a:pt x="63381" y="101710"/>
                  </a:lnTo>
                  <a:lnTo>
                    <a:pt x="64640" y="101710"/>
                  </a:lnTo>
                  <a:lnTo>
                    <a:pt x="65946" y="101710"/>
                  </a:lnTo>
                  <a:lnTo>
                    <a:pt x="66925" y="104386"/>
                  </a:lnTo>
                  <a:lnTo>
                    <a:pt x="68184" y="104386"/>
                  </a:lnTo>
                  <a:lnTo>
                    <a:pt x="69490" y="104386"/>
                  </a:lnTo>
                  <a:lnTo>
                    <a:pt x="70750" y="104386"/>
                  </a:lnTo>
                  <a:lnTo>
                    <a:pt x="71729" y="107509"/>
                  </a:lnTo>
                  <a:lnTo>
                    <a:pt x="73035" y="107509"/>
                  </a:lnTo>
                  <a:lnTo>
                    <a:pt x="74294" y="107509"/>
                  </a:lnTo>
                  <a:lnTo>
                    <a:pt x="75273" y="107509"/>
                  </a:lnTo>
                  <a:lnTo>
                    <a:pt x="76579" y="110631"/>
                  </a:lnTo>
                  <a:lnTo>
                    <a:pt x="77839" y="110631"/>
                  </a:lnTo>
                  <a:lnTo>
                    <a:pt x="79144" y="110631"/>
                  </a:lnTo>
                  <a:lnTo>
                    <a:pt x="80124" y="110631"/>
                  </a:lnTo>
                  <a:lnTo>
                    <a:pt x="81383" y="110631"/>
                  </a:lnTo>
                  <a:lnTo>
                    <a:pt x="82689" y="113754"/>
                  </a:lnTo>
                  <a:lnTo>
                    <a:pt x="83948" y="113754"/>
                  </a:lnTo>
                  <a:lnTo>
                    <a:pt x="84928" y="113754"/>
                  </a:lnTo>
                  <a:lnTo>
                    <a:pt x="86233" y="113754"/>
                  </a:lnTo>
                  <a:lnTo>
                    <a:pt x="87493" y="113754"/>
                  </a:lnTo>
                  <a:lnTo>
                    <a:pt x="88799" y="113754"/>
                  </a:lnTo>
                  <a:lnTo>
                    <a:pt x="89778" y="113754"/>
                  </a:lnTo>
                  <a:lnTo>
                    <a:pt x="91037" y="113754"/>
                  </a:lnTo>
                  <a:lnTo>
                    <a:pt x="92343" y="116877"/>
                  </a:lnTo>
                  <a:lnTo>
                    <a:pt x="93276" y="116877"/>
                  </a:lnTo>
                  <a:lnTo>
                    <a:pt x="94582" y="116877"/>
                  </a:lnTo>
                  <a:lnTo>
                    <a:pt x="95888" y="116877"/>
                  </a:lnTo>
                  <a:lnTo>
                    <a:pt x="97147" y="116877"/>
                  </a:lnTo>
                  <a:lnTo>
                    <a:pt x="98126" y="116877"/>
                  </a:lnTo>
                  <a:lnTo>
                    <a:pt x="99432" y="116877"/>
                  </a:lnTo>
                  <a:lnTo>
                    <a:pt x="100691" y="116877"/>
                  </a:lnTo>
                  <a:lnTo>
                    <a:pt x="101997" y="116877"/>
                  </a:lnTo>
                  <a:lnTo>
                    <a:pt x="102930" y="116877"/>
                  </a:lnTo>
                  <a:lnTo>
                    <a:pt x="104236" y="116877"/>
                  </a:lnTo>
                  <a:lnTo>
                    <a:pt x="105542" y="116877"/>
                  </a:lnTo>
                  <a:lnTo>
                    <a:pt x="106474" y="116877"/>
                  </a:lnTo>
                  <a:lnTo>
                    <a:pt x="107780" y="116877"/>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57" name="Shape 857"/>
            <p:cNvSpPr/>
            <p:nvPr/>
          </p:nvSpPr>
          <p:spPr>
            <a:xfrm>
              <a:off x="1680" y="3645"/>
              <a:ext cx="2573" cy="365"/>
            </a:xfrm>
            <a:custGeom>
              <a:avLst/>
              <a:gdLst/>
              <a:ahLst/>
              <a:cxnLst/>
              <a:rect l="0" t="0" r="0" b="0"/>
              <a:pathLst>
                <a:path w="120000" h="120000" extrusionOk="0">
                  <a:moveTo>
                    <a:pt x="0" y="6575"/>
                  </a:moveTo>
                  <a:lnTo>
                    <a:pt x="932" y="11178"/>
                  </a:lnTo>
                  <a:lnTo>
                    <a:pt x="2238" y="8876"/>
                  </a:lnTo>
                  <a:lnTo>
                    <a:pt x="3497" y="8876"/>
                  </a:lnTo>
                  <a:lnTo>
                    <a:pt x="4477" y="4273"/>
                  </a:lnTo>
                  <a:lnTo>
                    <a:pt x="5783" y="4273"/>
                  </a:lnTo>
                  <a:lnTo>
                    <a:pt x="7042" y="6575"/>
                  </a:lnTo>
                  <a:lnTo>
                    <a:pt x="8348" y="4273"/>
                  </a:lnTo>
                  <a:lnTo>
                    <a:pt x="9327" y="6575"/>
                  </a:lnTo>
                  <a:lnTo>
                    <a:pt x="10586" y="13479"/>
                  </a:lnTo>
                  <a:lnTo>
                    <a:pt x="11892" y="11178"/>
                  </a:lnTo>
                  <a:lnTo>
                    <a:pt x="13151" y="13479"/>
                  </a:lnTo>
                  <a:lnTo>
                    <a:pt x="14131" y="15780"/>
                  </a:lnTo>
                  <a:lnTo>
                    <a:pt x="15437" y="4273"/>
                  </a:lnTo>
                  <a:lnTo>
                    <a:pt x="16696" y="1972"/>
                  </a:lnTo>
                  <a:lnTo>
                    <a:pt x="17675" y="1972"/>
                  </a:lnTo>
                  <a:lnTo>
                    <a:pt x="18981" y="0"/>
                  </a:lnTo>
                  <a:lnTo>
                    <a:pt x="20240" y="4273"/>
                  </a:lnTo>
                  <a:lnTo>
                    <a:pt x="21546" y="8876"/>
                  </a:lnTo>
                  <a:lnTo>
                    <a:pt x="22526" y="13479"/>
                  </a:lnTo>
                  <a:lnTo>
                    <a:pt x="23785" y="18082"/>
                  </a:lnTo>
                  <a:lnTo>
                    <a:pt x="25091" y="22684"/>
                  </a:lnTo>
                  <a:lnTo>
                    <a:pt x="26350" y="26958"/>
                  </a:lnTo>
                  <a:lnTo>
                    <a:pt x="27329" y="31561"/>
                  </a:lnTo>
                  <a:lnTo>
                    <a:pt x="28635" y="36164"/>
                  </a:lnTo>
                  <a:lnTo>
                    <a:pt x="29895" y="40767"/>
                  </a:lnTo>
                  <a:lnTo>
                    <a:pt x="30874" y="43068"/>
                  </a:lnTo>
                  <a:lnTo>
                    <a:pt x="32180" y="47342"/>
                  </a:lnTo>
                  <a:lnTo>
                    <a:pt x="33439" y="49643"/>
                  </a:lnTo>
                  <a:lnTo>
                    <a:pt x="34745" y="54246"/>
                  </a:lnTo>
                  <a:lnTo>
                    <a:pt x="35678" y="56547"/>
                  </a:lnTo>
                  <a:lnTo>
                    <a:pt x="36984" y="61150"/>
                  </a:lnTo>
                  <a:lnTo>
                    <a:pt x="38289" y="63452"/>
                  </a:lnTo>
                  <a:lnTo>
                    <a:pt x="39549" y="65753"/>
                  </a:lnTo>
                  <a:lnTo>
                    <a:pt x="40528" y="68054"/>
                  </a:lnTo>
                  <a:lnTo>
                    <a:pt x="41834" y="72328"/>
                  </a:lnTo>
                  <a:lnTo>
                    <a:pt x="43093" y="74630"/>
                  </a:lnTo>
                  <a:lnTo>
                    <a:pt x="44399" y="76931"/>
                  </a:lnTo>
                  <a:lnTo>
                    <a:pt x="45332" y="79232"/>
                  </a:lnTo>
                  <a:lnTo>
                    <a:pt x="46638" y="81534"/>
                  </a:lnTo>
                  <a:lnTo>
                    <a:pt x="47944" y="81534"/>
                  </a:lnTo>
                  <a:lnTo>
                    <a:pt x="48876" y="83835"/>
                  </a:lnTo>
                  <a:lnTo>
                    <a:pt x="50182" y="86136"/>
                  </a:lnTo>
                  <a:lnTo>
                    <a:pt x="51441" y="88438"/>
                  </a:lnTo>
                  <a:lnTo>
                    <a:pt x="52747" y="90410"/>
                  </a:lnTo>
                  <a:lnTo>
                    <a:pt x="53727" y="90410"/>
                  </a:lnTo>
                  <a:lnTo>
                    <a:pt x="54986" y="92712"/>
                  </a:lnTo>
                  <a:lnTo>
                    <a:pt x="56292" y="95013"/>
                  </a:lnTo>
                  <a:lnTo>
                    <a:pt x="57598" y="95013"/>
                  </a:lnTo>
                  <a:lnTo>
                    <a:pt x="58530" y="97315"/>
                  </a:lnTo>
                  <a:lnTo>
                    <a:pt x="59836" y="97315"/>
                  </a:lnTo>
                  <a:lnTo>
                    <a:pt x="61095" y="99616"/>
                  </a:lnTo>
                  <a:lnTo>
                    <a:pt x="62075" y="99616"/>
                  </a:lnTo>
                  <a:lnTo>
                    <a:pt x="63381" y="101917"/>
                  </a:lnTo>
                  <a:lnTo>
                    <a:pt x="64640" y="101917"/>
                  </a:lnTo>
                  <a:lnTo>
                    <a:pt x="65946" y="104219"/>
                  </a:lnTo>
                  <a:lnTo>
                    <a:pt x="66925" y="104219"/>
                  </a:lnTo>
                  <a:lnTo>
                    <a:pt x="68184" y="104219"/>
                  </a:lnTo>
                  <a:lnTo>
                    <a:pt x="69490" y="106520"/>
                  </a:lnTo>
                  <a:lnTo>
                    <a:pt x="70750" y="106520"/>
                  </a:lnTo>
                  <a:lnTo>
                    <a:pt x="71729" y="106520"/>
                  </a:lnTo>
                  <a:lnTo>
                    <a:pt x="73035" y="108821"/>
                  </a:lnTo>
                  <a:lnTo>
                    <a:pt x="74294" y="108821"/>
                  </a:lnTo>
                  <a:lnTo>
                    <a:pt x="75273" y="108821"/>
                  </a:lnTo>
                  <a:lnTo>
                    <a:pt x="76579" y="108821"/>
                  </a:lnTo>
                  <a:lnTo>
                    <a:pt x="77839" y="111123"/>
                  </a:lnTo>
                  <a:lnTo>
                    <a:pt x="79144" y="111123"/>
                  </a:lnTo>
                  <a:lnTo>
                    <a:pt x="80124" y="111123"/>
                  </a:lnTo>
                  <a:lnTo>
                    <a:pt x="81383" y="111123"/>
                  </a:lnTo>
                  <a:lnTo>
                    <a:pt x="82689" y="113095"/>
                  </a:lnTo>
                  <a:lnTo>
                    <a:pt x="83948" y="113095"/>
                  </a:lnTo>
                  <a:lnTo>
                    <a:pt x="84928" y="113095"/>
                  </a:lnTo>
                  <a:lnTo>
                    <a:pt x="86233" y="113095"/>
                  </a:lnTo>
                  <a:lnTo>
                    <a:pt x="87493" y="113095"/>
                  </a:lnTo>
                  <a:lnTo>
                    <a:pt x="88799" y="113095"/>
                  </a:lnTo>
                  <a:lnTo>
                    <a:pt x="89778" y="115397"/>
                  </a:lnTo>
                  <a:lnTo>
                    <a:pt x="91037" y="115397"/>
                  </a:lnTo>
                  <a:lnTo>
                    <a:pt x="92343" y="115397"/>
                  </a:lnTo>
                  <a:lnTo>
                    <a:pt x="93276" y="115397"/>
                  </a:lnTo>
                  <a:lnTo>
                    <a:pt x="94582" y="115397"/>
                  </a:lnTo>
                  <a:lnTo>
                    <a:pt x="95888" y="115397"/>
                  </a:lnTo>
                  <a:lnTo>
                    <a:pt x="97147" y="115397"/>
                  </a:lnTo>
                  <a:lnTo>
                    <a:pt x="98126" y="115397"/>
                  </a:lnTo>
                  <a:lnTo>
                    <a:pt x="99432" y="117698"/>
                  </a:lnTo>
                  <a:lnTo>
                    <a:pt x="100691" y="117698"/>
                  </a:lnTo>
                  <a:lnTo>
                    <a:pt x="101997" y="117698"/>
                  </a:lnTo>
                  <a:lnTo>
                    <a:pt x="102930" y="117698"/>
                  </a:lnTo>
                  <a:lnTo>
                    <a:pt x="104236" y="117698"/>
                  </a:lnTo>
                  <a:lnTo>
                    <a:pt x="105542" y="117698"/>
                  </a:lnTo>
                  <a:lnTo>
                    <a:pt x="106474" y="117698"/>
                  </a:lnTo>
                  <a:lnTo>
                    <a:pt x="107780" y="117698"/>
                  </a:lnTo>
                  <a:lnTo>
                    <a:pt x="109040" y="117698"/>
                  </a:lnTo>
                  <a:lnTo>
                    <a:pt x="110345" y="117698"/>
                  </a:lnTo>
                  <a:lnTo>
                    <a:pt x="111325" y="117698"/>
                  </a:lnTo>
                  <a:lnTo>
                    <a:pt x="112584" y="117698"/>
                  </a:lnTo>
                  <a:lnTo>
                    <a:pt x="113890" y="117698"/>
                  </a:lnTo>
                  <a:lnTo>
                    <a:pt x="115196" y="119999"/>
                  </a:lnTo>
                  <a:lnTo>
                    <a:pt x="116129" y="119999"/>
                  </a:lnTo>
                  <a:lnTo>
                    <a:pt x="117434" y="119999"/>
                  </a:lnTo>
                  <a:lnTo>
                    <a:pt x="118694" y="119999"/>
                  </a:lnTo>
                  <a:lnTo>
                    <a:pt x="120000" y="119999"/>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58" name="Shape 858"/>
            <p:cNvSpPr/>
            <p:nvPr/>
          </p:nvSpPr>
          <p:spPr>
            <a:xfrm>
              <a:off x="1680" y="3651"/>
              <a:ext cx="2573" cy="366"/>
            </a:xfrm>
            <a:custGeom>
              <a:avLst/>
              <a:gdLst/>
              <a:ahLst/>
              <a:cxnLst/>
              <a:rect l="0" t="0" r="0" b="0"/>
              <a:pathLst>
                <a:path w="120000" h="120000" extrusionOk="0">
                  <a:moveTo>
                    <a:pt x="0" y="6885"/>
                  </a:moveTo>
                  <a:lnTo>
                    <a:pt x="932" y="11475"/>
                  </a:lnTo>
                  <a:lnTo>
                    <a:pt x="2238" y="9180"/>
                  </a:lnTo>
                  <a:lnTo>
                    <a:pt x="3497" y="9180"/>
                  </a:lnTo>
                  <a:lnTo>
                    <a:pt x="4477" y="4590"/>
                  </a:lnTo>
                  <a:lnTo>
                    <a:pt x="5783" y="4590"/>
                  </a:lnTo>
                  <a:lnTo>
                    <a:pt x="7042" y="6885"/>
                  </a:lnTo>
                  <a:lnTo>
                    <a:pt x="8348" y="4590"/>
                  </a:lnTo>
                  <a:lnTo>
                    <a:pt x="9327" y="6885"/>
                  </a:lnTo>
                  <a:lnTo>
                    <a:pt x="10586" y="13770"/>
                  </a:lnTo>
                  <a:lnTo>
                    <a:pt x="11892" y="11475"/>
                  </a:lnTo>
                  <a:lnTo>
                    <a:pt x="13151" y="13770"/>
                  </a:lnTo>
                  <a:lnTo>
                    <a:pt x="14131" y="16065"/>
                  </a:lnTo>
                  <a:lnTo>
                    <a:pt x="15437" y="4590"/>
                  </a:lnTo>
                  <a:lnTo>
                    <a:pt x="16696" y="2295"/>
                  </a:lnTo>
                  <a:lnTo>
                    <a:pt x="17675" y="2295"/>
                  </a:lnTo>
                  <a:lnTo>
                    <a:pt x="18981" y="0"/>
                  </a:lnTo>
                  <a:lnTo>
                    <a:pt x="20240" y="4590"/>
                  </a:lnTo>
                  <a:lnTo>
                    <a:pt x="21546" y="9180"/>
                  </a:lnTo>
                  <a:lnTo>
                    <a:pt x="22526" y="13770"/>
                  </a:lnTo>
                  <a:lnTo>
                    <a:pt x="23785" y="18360"/>
                  </a:lnTo>
                  <a:lnTo>
                    <a:pt x="25091" y="22622"/>
                  </a:lnTo>
                  <a:lnTo>
                    <a:pt x="26350" y="27213"/>
                  </a:lnTo>
                  <a:lnTo>
                    <a:pt x="27329" y="31803"/>
                  </a:lnTo>
                  <a:lnTo>
                    <a:pt x="28635" y="36393"/>
                  </a:lnTo>
                  <a:lnTo>
                    <a:pt x="29895" y="40983"/>
                  </a:lnTo>
                  <a:lnTo>
                    <a:pt x="30874" y="43278"/>
                  </a:lnTo>
                  <a:lnTo>
                    <a:pt x="32180" y="47540"/>
                  </a:lnTo>
                  <a:lnTo>
                    <a:pt x="33439" y="49836"/>
                  </a:lnTo>
                  <a:lnTo>
                    <a:pt x="34745" y="54426"/>
                  </a:lnTo>
                  <a:lnTo>
                    <a:pt x="35678" y="56721"/>
                  </a:lnTo>
                  <a:lnTo>
                    <a:pt x="36984" y="61311"/>
                  </a:lnTo>
                  <a:lnTo>
                    <a:pt x="38289" y="63606"/>
                  </a:lnTo>
                  <a:lnTo>
                    <a:pt x="39549" y="65901"/>
                  </a:lnTo>
                  <a:lnTo>
                    <a:pt x="40528" y="67868"/>
                  </a:lnTo>
                  <a:lnTo>
                    <a:pt x="41834" y="72459"/>
                  </a:lnTo>
                  <a:lnTo>
                    <a:pt x="43093" y="74754"/>
                  </a:lnTo>
                  <a:lnTo>
                    <a:pt x="44399" y="77049"/>
                  </a:lnTo>
                  <a:lnTo>
                    <a:pt x="45332" y="79344"/>
                  </a:lnTo>
                  <a:lnTo>
                    <a:pt x="46638" y="81639"/>
                  </a:lnTo>
                  <a:lnTo>
                    <a:pt x="47944" y="81639"/>
                  </a:lnTo>
                  <a:lnTo>
                    <a:pt x="48876" y="83934"/>
                  </a:lnTo>
                  <a:lnTo>
                    <a:pt x="50182" y="86229"/>
                  </a:lnTo>
                  <a:lnTo>
                    <a:pt x="51441" y="88196"/>
                  </a:lnTo>
                  <a:lnTo>
                    <a:pt x="52747" y="90491"/>
                  </a:lnTo>
                  <a:lnTo>
                    <a:pt x="53727" y="90491"/>
                  </a:lnTo>
                  <a:lnTo>
                    <a:pt x="54986" y="92786"/>
                  </a:lnTo>
                  <a:lnTo>
                    <a:pt x="56292" y="95081"/>
                  </a:lnTo>
                  <a:lnTo>
                    <a:pt x="57598" y="95081"/>
                  </a:lnTo>
                  <a:lnTo>
                    <a:pt x="58530" y="97377"/>
                  </a:lnTo>
                  <a:lnTo>
                    <a:pt x="59836" y="97377"/>
                  </a:lnTo>
                  <a:lnTo>
                    <a:pt x="61095" y="99672"/>
                  </a:lnTo>
                  <a:lnTo>
                    <a:pt x="62075" y="99672"/>
                  </a:lnTo>
                  <a:lnTo>
                    <a:pt x="63381" y="101967"/>
                  </a:lnTo>
                  <a:lnTo>
                    <a:pt x="64640" y="101967"/>
                  </a:lnTo>
                  <a:lnTo>
                    <a:pt x="65946" y="104262"/>
                  </a:lnTo>
                  <a:lnTo>
                    <a:pt x="66925" y="104262"/>
                  </a:lnTo>
                  <a:lnTo>
                    <a:pt x="68184" y="104262"/>
                  </a:lnTo>
                  <a:lnTo>
                    <a:pt x="69490" y="106557"/>
                  </a:lnTo>
                  <a:lnTo>
                    <a:pt x="70750" y="106557"/>
                  </a:lnTo>
                  <a:lnTo>
                    <a:pt x="71729" y="106557"/>
                  </a:lnTo>
                  <a:lnTo>
                    <a:pt x="73035" y="108852"/>
                  </a:lnTo>
                  <a:lnTo>
                    <a:pt x="74294" y="108852"/>
                  </a:lnTo>
                  <a:lnTo>
                    <a:pt x="75273" y="108852"/>
                  </a:lnTo>
                  <a:lnTo>
                    <a:pt x="76579" y="108852"/>
                  </a:lnTo>
                  <a:lnTo>
                    <a:pt x="77839" y="110819"/>
                  </a:lnTo>
                  <a:lnTo>
                    <a:pt x="79144" y="110819"/>
                  </a:lnTo>
                  <a:lnTo>
                    <a:pt x="80124" y="110819"/>
                  </a:lnTo>
                  <a:lnTo>
                    <a:pt x="81383" y="110819"/>
                  </a:lnTo>
                  <a:lnTo>
                    <a:pt x="82689" y="113114"/>
                  </a:lnTo>
                  <a:lnTo>
                    <a:pt x="83948" y="113114"/>
                  </a:lnTo>
                  <a:lnTo>
                    <a:pt x="84928" y="113114"/>
                  </a:lnTo>
                  <a:lnTo>
                    <a:pt x="86233" y="113114"/>
                  </a:lnTo>
                  <a:lnTo>
                    <a:pt x="87493" y="113114"/>
                  </a:lnTo>
                  <a:lnTo>
                    <a:pt x="88799" y="113114"/>
                  </a:lnTo>
                  <a:lnTo>
                    <a:pt x="89778" y="115409"/>
                  </a:lnTo>
                  <a:lnTo>
                    <a:pt x="91037" y="115409"/>
                  </a:lnTo>
                  <a:lnTo>
                    <a:pt x="92343" y="115409"/>
                  </a:lnTo>
                  <a:lnTo>
                    <a:pt x="93276" y="115409"/>
                  </a:lnTo>
                  <a:lnTo>
                    <a:pt x="94582" y="115409"/>
                  </a:lnTo>
                  <a:lnTo>
                    <a:pt x="95888" y="115409"/>
                  </a:lnTo>
                  <a:lnTo>
                    <a:pt x="97147" y="115409"/>
                  </a:lnTo>
                  <a:lnTo>
                    <a:pt x="98126" y="115409"/>
                  </a:lnTo>
                  <a:lnTo>
                    <a:pt x="99432" y="117704"/>
                  </a:lnTo>
                  <a:lnTo>
                    <a:pt x="100691" y="117704"/>
                  </a:lnTo>
                  <a:lnTo>
                    <a:pt x="101997" y="117704"/>
                  </a:lnTo>
                  <a:lnTo>
                    <a:pt x="102930" y="117704"/>
                  </a:lnTo>
                  <a:lnTo>
                    <a:pt x="104236" y="117704"/>
                  </a:lnTo>
                  <a:lnTo>
                    <a:pt x="105542" y="117704"/>
                  </a:lnTo>
                  <a:lnTo>
                    <a:pt x="106474" y="117704"/>
                  </a:lnTo>
                  <a:lnTo>
                    <a:pt x="107780" y="117704"/>
                  </a:lnTo>
                  <a:lnTo>
                    <a:pt x="109040" y="117704"/>
                  </a:lnTo>
                  <a:lnTo>
                    <a:pt x="110345" y="117704"/>
                  </a:lnTo>
                  <a:lnTo>
                    <a:pt x="111325" y="117704"/>
                  </a:lnTo>
                  <a:lnTo>
                    <a:pt x="112584" y="117704"/>
                  </a:lnTo>
                  <a:lnTo>
                    <a:pt x="113890" y="117704"/>
                  </a:lnTo>
                  <a:lnTo>
                    <a:pt x="115196" y="120000"/>
                  </a:lnTo>
                  <a:lnTo>
                    <a:pt x="116129" y="120000"/>
                  </a:lnTo>
                  <a:lnTo>
                    <a:pt x="117434" y="120000"/>
                  </a:lnTo>
                  <a:lnTo>
                    <a:pt x="118694" y="120000"/>
                  </a:lnTo>
                  <a:lnTo>
                    <a:pt x="120000" y="12000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59" name="Shape 859"/>
            <p:cNvSpPr/>
            <p:nvPr/>
          </p:nvSpPr>
          <p:spPr>
            <a:xfrm>
              <a:off x="1680" y="3658"/>
              <a:ext cx="2573" cy="366"/>
            </a:xfrm>
            <a:custGeom>
              <a:avLst/>
              <a:gdLst/>
              <a:ahLst/>
              <a:cxnLst/>
              <a:rect l="0" t="0" r="0" b="0"/>
              <a:pathLst>
                <a:path w="120000" h="120000" extrusionOk="0">
                  <a:moveTo>
                    <a:pt x="0" y="6885"/>
                  </a:moveTo>
                  <a:lnTo>
                    <a:pt x="932" y="11475"/>
                  </a:lnTo>
                  <a:lnTo>
                    <a:pt x="2238" y="9180"/>
                  </a:lnTo>
                  <a:lnTo>
                    <a:pt x="3497" y="9180"/>
                  </a:lnTo>
                  <a:lnTo>
                    <a:pt x="4477" y="4590"/>
                  </a:lnTo>
                  <a:lnTo>
                    <a:pt x="5783" y="4590"/>
                  </a:lnTo>
                  <a:lnTo>
                    <a:pt x="7042" y="6885"/>
                  </a:lnTo>
                  <a:lnTo>
                    <a:pt x="8348" y="4590"/>
                  </a:lnTo>
                  <a:lnTo>
                    <a:pt x="9327" y="6885"/>
                  </a:lnTo>
                  <a:lnTo>
                    <a:pt x="10586" y="13770"/>
                  </a:lnTo>
                  <a:lnTo>
                    <a:pt x="11892" y="11475"/>
                  </a:lnTo>
                  <a:lnTo>
                    <a:pt x="13151" y="13770"/>
                  </a:lnTo>
                  <a:lnTo>
                    <a:pt x="14131" y="16065"/>
                  </a:lnTo>
                  <a:lnTo>
                    <a:pt x="15437" y="4590"/>
                  </a:lnTo>
                  <a:lnTo>
                    <a:pt x="16696" y="2295"/>
                  </a:lnTo>
                  <a:lnTo>
                    <a:pt x="17675" y="2295"/>
                  </a:lnTo>
                  <a:lnTo>
                    <a:pt x="18981" y="0"/>
                  </a:lnTo>
                  <a:lnTo>
                    <a:pt x="20240" y="4590"/>
                  </a:lnTo>
                  <a:lnTo>
                    <a:pt x="21546" y="9180"/>
                  </a:lnTo>
                  <a:lnTo>
                    <a:pt x="22526" y="13770"/>
                  </a:lnTo>
                  <a:lnTo>
                    <a:pt x="23785" y="18360"/>
                  </a:lnTo>
                  <a:lnTo>
                    <a:pt x="25091" y="22622"/>
                  </a:lnTo>
                  <a:lnTo>
                    <a:pt x="26350" y="27213"/>
                  </a:lnTo>
                  <a:lnTo>
                    <a:pt x="27329" y="31803"/>
                  </a:lnTo>
                  <a:lnTo>
                    <a:pt x="28635" y="36393"/>
                  </a:lnTo>
                  <a:lnTo>
                    <a:pt x="29895" y="40983"/>
                  </a:lnTo>
                  <a:lnTo>
                    <a:pt x="30874" y="42950"/>
                  </a:lnTo>
                  <a:lnTo>
                    <a:pt x="32180" y="47540"/>
                  </a:lnTo>
                  <a:lnTo>
                    <a:pt x="33439" y="49836"/>
                  </a:lnTo>
                  <a:lnTo>
                    <a:pt x="34745" y="54426"/>
                  </a:lnTo>
                  <a:lnTo>
                    <a:pt x="35678" y="56721"/>
                  </a:lnTo>
                  <a:lnTo>
                    <a:pt x="36984" y="61311"/>
                  </a:lnTo>
                  <a:lnTo>
                    <a:pt x="38289" y="63606"/>
                  </a:lnTo>
                  <a:lnTo>
                    <a:pt x="39549" y="65573"/>
                  </a:lnTo>
                  <a:lnTo>
                    <a:pt x="40528" y="67868"/>
                  </a:lnTo>
                  <a:lnTo>
                    <a:pt x="41834" y="72459"/>
                  </a:lnTo>
                  <a:lnTo>
                    <a:pt x="43093" y="74754"/>
                  </a:lnTo>
                  <a:lnTo>
                    <a:pt x="44399" y="77049"/>
                  </a:lnTo>
                  <a:lnTo>
                    <a:pt x="45332" y="79344"/>
                  </a:lnTo>
                  <a:lnTo>
                    <a:pt x="46638" y="81639"/>
                  </a:lnTo>
                  <a:lnTo>
                    <a:pt x="47944" y="81639"/>
                  </a:lnTo>
                  <a:lnTo>
                    <a:pt x="48876" y="83934"/>
                  </a:lnTo>
                  <a:lnTo>
                    <a:pt x="50182" y="85901"/>
                  </a:lnTo>
                  <a:lnTo>
                    <a:pt x="51441" y="88196"/>
                  </a:lnTo>
                  <a:lnTo>
                    <a:pt x="52747" y="90491"/>
                  </a:lnTo>
                  <a:lnTo>
                    <a:pt x="53727" y="90491"/>
                  </a:lnTo>
                  <a:lnTo>
                    <a:pt x="54986" y="92786"/>
                  </a:lnTo>
                  <a:lnTo>
                    <a:pt x="56292" y="95081"/>
                  </a:lnTo>
                  <a:lnTo>
                    <a:pt x="57598" y="95081"/>
                  </a:lnTo>
                  <a:lnTo>
                    <a:pt x="58530" y="97377"/>
                  </a:lnTo>
                  <a:lnTo>
                    <a:pt x="59836" y="97377"/>
                  </a:lnTo>
                  <a:lnTo>
                    <a:pt x="61095" y="99672"/>
                  </a:lnTo>
                  <a:lnTo>
                    <a:pt x="62075" y="99672"/>
                  </a:lnTo>
                  <a:lnTo>
                    <a:pt x="63381" y="101967"/>
                  </a:lnTo>
                  <a:lnTo>
                    <a:pt x="64640" y="101967"/>
                  </a:lnTo>
                  <a:lnTo>
                    <a:pt x="65946" y="104262"/>
                  </a:lnTo>
                  <a:lnTo>
                    <a:pt x="66925" y="104262"/>
                  </a:lnTo>
                  <a:lnTo>
                    <a:pt x="68184" y="104262"/>
                  </a:lnTo>
                  <a:lnTo>
                    <a:pt x="69490" y="106557"/>
                  </a:lnTo>
                  <a:lnTo>
                    <a:pt x="70750" y="106557"/>
                  </a:lnTo>
                  <a:lnTo>
                    <a:pt x="71729" y="106557"/>
                  </a:lnTo>
                  <a:lnTo>
                    <a:pt x="73035" y="108524"/>
                  </a:lnTo>
                  <a:lnTo>
                    <a:pt x="74294" y="108524"/>
                  </a:lnTo>
                  <a:lnTo>
                    <a:pt x="75273" y="108524"/>
                  </a:lnTo>
                  <a:lnTo>
                    <a:pt x="76579" y="108524"/>
                  </a:lnTo>
                  <a:lnTo>
                    <a:pt x="77839" y="110819"/>
                  </a:lnTo>
                  <a:lnTo>
                    <a:pt x="79144" y="110819"/>
                  </a:lnTo>
                  <a:lnTo>
                    <a:pt x="80124" y="110819"/>
                  </a:lnTo>
                  <a:lnTo>
                    <a:pt x="81383" y="110819"/>
                  </a:lnTo>
                  <a:lnTo>
                    <a:pt x="82689" y="113114"/>
                  </a:lnTo>
                  <a:lnTo>
                    <a:pt x="83948" y="113114"/>
                  </a:lnTo>
                  <a:lnTo>
                    <a:pt x="84928" y="113114"/>
                  </a:lnTo>
                  <a:lnTo>
                    <a:pt x="86233" y="113114"/>
                  </a:lnTo>
                  <a:lnTo>
                    <a:pt x="87493" y="113114"/>
                  </a:lnTo>
                  <a:lnTo>
                    <a:pt x="88799" y="113114"/>
                  </a:lnTo>
                  <a:lnTo>
                    <a:pt x="89778" y="115409"/>
                  </a:lnTo>
                  <a:lnTo>
                    <a:pt x="91037" y="115409"/>
                  </a:lnTo>
                  <a:lnTo>
                    <a:pt x="92343" y="115409"/>
                  </a:lnTo>
                  <a:lnTo>
                    <a:pt x="93276" y="115409"/>
                  </a:lnTo>
                  <a:lnTo>
                    <a:pt x="94582" y="115409"/>
                  </a:lnTo>
                  <a:lnTo>
                    <a:pt x="95888" y="115409"/>
                  </a:lnTo>
                  <a:lnTo>
                    <a:pt x="97147" y="115409"/>
                  </a:lnTo>
                  <a:lnTo>
                    <a:pt x="98126" y="115409"/>
                  </a:lnTo>
                  <a:lnTo>
                    <a:pt x="99432" y="117704"/>
                  </a:lnTo>
                  <a:lnTo>
                    <a:pt x="100691" y="117704"/>
                  </a:lnTo>
                  <a:lnTo>
                    <a:pt x="101997" y="117704"/>
                  </a:lnTo>
                  <a:lnTo>
                    <a:pt x="102930" y="117704"/>
                  </a:lnTo>
                  <a:lnTo>
                    <a:pt x="104236" y="117704"/>
                  </a:lnTo>
                  <a:lnTo>
                    <a:pt x="105542" y="117704"/>
                  </a:lnTo>
                  <a:lnTo>
                    <a:pt x="106474" y="117704"/>
                  </a:lnTo>
                  <a:lnTo>
                    <a:pt x="107780" y="117704"/>
                  </a:lnTo>
                  <a:lnTo>
                    <a:pt x="109040" y="117704"/>
                  </a:lnTo>
                  <a:lnTo>
                    <a:pt x="110345" y="117704"/>
                  </a:lnTo>
                  <a:lnTo>
                    <a:pt x="111325" y="117704"/>
                  </a:lnTo>
                  <a:lnTo>
                    <a:pt x="112584" y="117704"/>
                  </a:lnTo>
                  <a:lnTo>
                    <a:pt x="113890" y="117704"/>
                  </a:lnTo>
                  <a:lnTo>
                    <a:pt x="115196" y="120000"/>
                  </a:lnTo>
                  <a:lnTo>
                    <a:pt x="116129" y="120000"/>
                  </a:lnTo>
                  <a:lnTo>
                    <a:pt x="117434" y="120000"/>
                  </a:lnTo>
                  <a:lnTo>
                    <a:pt x="118694" y="120000"/>
                  </a:lnTo>
                  <a:lnTo>
                    <a:pt x="120000" y="12000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60" name="Shape 860"/>
            <p:cNvSpPr/>
            <p:nvPr/>
          </p:nvSpPr>
          <p:spPr>
            <a:xfrm>
              <a:off x="1555"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2000</a:t>
              </a:r>
              <a:endParaRPr sz="1350">
                <a:solidFill>
                  <a:schemeClr val="dk1"/>
                </a:solidFill>
                <a:latin typeface="Arial"/>
                <a:ea typeface="Arial"/>
                <a:cs typeface="Arial"/>
                <a:sym typeface="Arial"/>
              </a:endParaRPr>
            </a:p>
          </p:txBody>
        </p:sp>
        <p:sp>
          <p:nvSpPr>
            <p:cNvPr id="861" name="Shape 861"/>
            <p:cNvSpPr/>
            <p:nvPr/>
          </p:nvSpPr>
          <p:spPr>
            <a:xfrm>
              <a:off x="2066"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2020</a:t>
              </a:r>
              <a:endParaRPr sz="1350">
                <a:solidFill>
                  <a:schemeClr val="dk1"/>
                </a:solidFill>
                <a:latin typeface="Arial"/>
                <a:ea typeface="Arial"/>
                <a:cs typeface="Arial"/>
                <a:sym typeface="Arial"/>
              </a:endParaRPr>
            </a:p>
          </p:txBody>
        </p:sp>
        <p:sp>
          <p:nvSpPr>
            <p:cNvPr id="862" name="Shape 862"/>
            <p:cNvSpPr/>
            <p:nvPr/>
          </p:nvSpPr>
          <p:spPr>
            <a:xfrm>
              <a:off x="2583"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2040</a:t>
              </a:r>
              <a:endParaRPr sz="1350">
                <a:solidFill>
                  <a:schemeClr val="dk1"/>
                </a:solidFill>
                <a:latin typeface="Arial"/>
                <a:ea typeface="Arial"/>
                <a:cs typeface="Arial"/>
                <a:sym typeface="Arial"/>
              </a:endParaRPr>
            </a:p>
          </p:txBody>
        </p:sp>
        <p:sp>
          <p:nvSpPr>
            <p:cNvPr id="863" name="Shape 863"/>
            <p:cNvSpPr/>
            <p:nvPr/>
          </p:nvSpPr>
          <p:spPr>
            <a:xfrm>
              <a:off x="3094"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2060</a:t>
              </a:r>
              <a:endParaRPr sz="1350">
                <a:solidFill>
                  <a:schemeClr val="dk1"/>
                </a:solidFill>
                <a:latin typeface="Arial"/>
                <a:ea typeface="Arial"/>
                <a:cs typeface="Arial"/>
                <a:sym typeface="Arial"/>
              </a:endParaRPr>
            </a:p>
          </p:txBody>
        </p:sp>
        <p:sp>
          <p:nvSpPr>
            <p:cNvPr id="864" name="Shape 864"/>
            <p:cNvSpPr/>
            <p:nvPr/>
          </p:nvSpPr>
          <p:spPr>
            <a:xfrm>
              <a:off x="3611"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2080</a:t>
              </a:r>
              <a:endParaRPr sz="1350">
                <a:solidFill>
                  <a:schemeClr val="dk1"/>
                </a:solidFill>
                <a:latin typeface="Arial"/>
                <a:ea typeface="Arial"/>
                <a:cs typeface="Arial"/>
                <a:sym typeface="Arial"/>
              </a:endParaRPr>
            </a:p>
          </p:txBody>
        </p:sp>
        <p:sp>
          <p:nvSpPr>
            <p:cNvPr id="865" name="Shape 865"/>
            <p:cNvSpPr/>
            <p:nvPr/>
          </p:nvSpPr>
          <p:spPr>
            <a:xfrm>
              <a:off x="4129"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2100</a:t>
              </a:r>
              <a:endParaRPr sz="1350">
                <a:solidFill>
                  <a:schemeClr val="dk1"/>
                </a:solidFill>
                <a:latin typeface="Arial"/>
                <a:ea typeface="Arial"/>
                <a:cs typeface="Arial"/>
                <a:sym typeface="Arial"/>
              </a:endParaRPr>
            </a:p>
          </p:txBody>
        </p:sp>
        <p:sp>
          <p:nvSpPr>
            <p:cNvPr id="866" name="Shape 866"/>
            <p:cNvSpPr/>
            <p:nvPr/>
          </p:nvSpPr>
          <p:spPr>
            <a:xfrm rot="-5400000">
              <a:off x="116" y="2368"/>
              <a:ext cx="2438"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Greenhouse Gas Emissions  (GtonsCO</a:t>
              </a:r>
              <a:r>
                <a:rPr lang="en-US" sz="1050" baseline="-25000">
                  <a:solidFill>
                    <a:srgbClr val="000000"/>
                  </a:solidFill>
                  <a:latin typeface="Arial"/>
                  <a:ea typeface="Arial"/>
                  <a:cs typeface="Arial"/>
                  <a:sym typeface="Arial"/>
                </a:rPr>
                <a:t>2</a:t>
              </a:r>
              <a:r>
                <a:rPr lang="en-US" sz="1050">
                  <a:solidFill>
                    <a:srgbClr val="000000"/>
                  </a:solidFill>
                  <a:latin typeface="Arial"/>
                  <a:ea typeface="Arial"/>
                  <a:cs typeface="Arial"/>
                  <a:sym typeface="Arial"/>
                </a:rPr>
                <a:t>e / year)</a:t>
              </a:r>
              <a:endParaRPr sz="1050">
                <a:solidFill>
                  <a:schemeClr val="dk1"/>
                </a:solidFill>
                <a:latin typeface="Arial"/>
                <a:ea typeface="Arial"/>
                <a:cs typeface="Arial"/>
                <a:sym typeface="Arial"/>
              </a:endParaRPr>
            </a:p>
          </p:txBody>
        </p:sp>
      </p:grpSp>
      <p:pic>
        <p:nvPicPr>
          <p:cNvPr id="867" name="Shape 867" descr="CI_logos_transparent_300dpi-01.png"/>
          <p:cNvPicPr preferRelativeResize="0"/>
          <p:nvPr/>
        </p:nvPicPr>
        <p:blipFill rotWithShape="1">
          <a:blip r:embed="rId3">
            <a:alphaModFix/>
          </a:blip>
          <a:srcRect/>
          <a:stretch/>
        </p:blipFill>
        <p:spPr>
          <a:xfrm>
            <a:off x="1211496" y="5441115"/>
            <a:ext cx="1265981" cy="445251"/>
          </a:xfrm>
          <a:prstGeom prst="rect">
            <a:avLst/>
          </a:prstGeom>
          <a:noFill/>
          <a:ln>
            <a:noFill/>
          </a:ln>
        </p:spPr>
      </p:pic>
      <p:sp>
        <p:nvSpPr>
          <p:cNvPr id="868" name="Shape 868"/>
          <p:cNvSpPr txBox="1"/>
          <p:nvPr/>
        </p:nvSpPr>
        <p:spPr>
          <a:xfrm>
            <a:off x="2865975" y="759400"/>
            <a:ext cx="5568600" cy="73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Times"/>
                <a:ea typeface="Times"/>
                <a:cs typeface="Times"/>
                <a:sym typeface="Times"/>
              </a:rPr>
              <a:t>Mecanismo / camino de éxito para llegar debajo de los 2º</a:t>
            </a:r>
            <a:endParaRPr/>
          </a:p>
        </p:txBody>
      </p:sp>
      <p:sp>
        <p:nvSpPr>
          <p:cNvPr id="869" name="Shape 869"/>
          <p:cNvSpPr txBox="1"/>
          <p:nvPr/>
        </p:nvSpPr>
        <p:spPr>
          <a:xfrm>
            <a:off x="6404555" y="3094758"/>
            <a:ext cx="116570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C4E8B"/>
                </a:solidFill>
                <a:latin typeface="Century Gothic"/>
                <a:ea typeface="Century Gothic"/>
                <a:cs typeface="Century Gothic"/>
                <a:sym typeface="Century Gothic"/>
              </a:rPr>
              <a:t>1.8°C</a:t>
            </a:r>
            <a:endParaRPr/>
          </a:p>
        </p:txBody>
      </p:sp>
      <p:sp>
        <p:nvSpPr>
          <p:cNvPr id="870" name="Shape 870"/>
          <p:cNvSpPr txBox="1"/>
          <p:nvPr/>
        </p:nvSpPr>
        <p:spPr>
          <a:xfrm>
            <a:off x="6233105" y="3494808"/>
            <a:ext cx="1143000"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rgbClr val="0C4E8B"/>
                </a:solidFill>
                <a:latin typeface="Century Gothic"/>
                <a:ea typeface="Century Gothic"/>
                <a:cs typeface="Century Gothic"/>
                <a:sym typeface="Century Gothic"/>
              </a:rPr>
              <a:t>en 2100</a:t>
            </a:r>
            <a:endParaRPr/>
          </a:p>
        </p:txBody>
      </p:sp>
      <p:sp>
        <p:nvSpPr>
          <p:cNvPr id="871" name="Shape 871"/>
          <p:cNvSpPr txBox="1"/>
          <p:nvPr/>
        </p:nvSpPr>
        <p:spPr>
          <a:xfrm>
            <a:off x="6268425" y="4309427"/>
            <a:ext cx="1943100" cy="1629900"/>
          </a:xfrm>
          <a:prstGeom prst="rect">
            <a:avLst/>
          </a:prstGeom>
          <a:noFill/>
          <a:ln>
            <a:noFill/>
          </a:ln>
        </p:spPr>
        <p:txBody>
          <a:bodyPr spcFirstLastPara="1" wrap="square" lIns="91425" tIns="45700" rIns="91425" bIns="45700" anchor="t" anchorCtr="0">
            <a:noAutofit/>
          </a:bodyPr>
          <a:lstStyle/>
          <a:p>
            <a:pPr marL="214312" marR="0" lvl="0" indent="-214312" algn="l" rtl="0">
              <a:spcBef>
                <a:spcPts val="0"/>
              </a:spcBef>
              <a:spcAft>
                <a:spcPts val="0"/>
              </a:spcAft>
              <a:buClr>
                <a:srgbClr val="800D00"/>
              </a:buClr>
              <a:buSzPts val="1715"/>
              <a:buFont typeface="Noto Sans Symbols"/>
              <a:buChar char="▪"/>
            </a:pPr>
            <a:r>
              <a:rPr lang="en-US" sz="1350" b="1">
                <a:solidFill>
                  <a:srgbClr val="800D00"/>
                </a:solidFill>
                <a:latin typeface="Times"/>
                <a:ea typeface="Times"/>
                <a:cs typeface="Times"/>
                <a:sym typeface="Times"/>
              </a:rPr>
              <a:t>Otros en Desarrollo</a:t>
            </a:r>
            <a:endParaRPr/>
          </a:p>
          <a:p>
            <a:pPr marL="214312" marR="0" lvl="0" indent="-214312" algn="l" rtl="0">
              <a:spcBef>
                <a:spcPts val="0"/>
              </a:spcBef>
              <a:spcAft>
                <a:spcPts val="0"/>
              </a:spcAft>
              <a:buClr>
                <a:srgbClr val="808080"/>
              </a:buClr>
              <a:buSzPts val="1715"/>
              <a:buFont typeface="Noto Sans Symbols"/>
              <a:buChar char="▪"/>
            </a:pPr>
            <a:r>
              <a:rPr lang="en-US" sz="1350" b="1">
                <a:solidFill>
                  <a:srgbClr val="808080"/>
                </a:solidFill>
                <a:latin typeface="Times"/>
                <a:ea typeface="Times"/>
                <a:cs typeface="Times"/>
                <a:sym typeface="Times"/>
              </a:rPr>
              <a:t>China</a:t>
            </a:r>
            <a:endParaRPr/>
          </a:p>
          <a:p>
            <a:pPr marL="214312" marR="0" lvl="0" indent="-214312" algn="l" rtl="0">
              <a:spcBef>
                <a:spcPts val="0"/>
              </a:spcBef>
              <a:spcAft>
                <a:spcPts val="0"/>
              </a:spcAft>
              <a:buClr>
                <a:srgbClr val="008000"/>
              </a:buClr>
              <a:buSzPts val="1715"/>
              <a:buFont typeface="Noto Sans Symbols"/>
              <a:buChar char="▪"/>
            </a:pPr>
            <a:r>
              <a:rPr lang="en-US" sz="1350" b="1">
                <a:solidFill>
                  <a:srgbClr val="008000"/>
                </a:solidFill>
                <a:latin typeface="Times"/>
                <a:ea typeface="Times"/>
                <a:cs typeface="Times"/>
                <a:sym typeface="Times"/>
              </a:rPr>
              <a:t>Otros Desarrollados</a:t>
            </a:r>
            <a:endParaRPr/>
          </a:p>
          <a:p>
            <a:pPr marL="214312" marR="0" lvl="0" indent="-214312" algn="l" rtl="0">
              <a:spcBef>
                <a:spcPts val="0"/>
              </a:spcBef>
              <a:spcAft>
                <a:spcPts val="0"/>
              </a:spcAft>
              <a:buClr>
                <a:srgbClr val="0432FF"/>
              </a:buClr>
              <a:buSzPts val="1715"/>
              <a:buFont typeface="Noto Sans Symbols"/>
              <a:buChar char="▪"/>
            </a:pPr>
            <a:r>
              <a:rPr lang="en-US" sz="1350" b="1">
                <a:solidFill>
                  <a:srgbClr val="0432FF"/>
                </a:solidFill>
                <a:latin typeface="Times"/>
                <a:ea typeface="Times"/>
                <a:cs typeface="Times"/>
                <a:sym typeface="Times"/>
              </a:rPr>
              <a:t>USA</a:t>
            </a:r>
            <a:endParaRPr/>
          </a:p>
          <a:p>
            <a:pPr marL="214312" marR="0" lvl="0" indent="-214312" algn="l" rtl="0">
              <a:spcBef>
                <a:spcPts val="0"/>
              </a:spcBef>
              <a:spcAft>
                <a:spcPts val="0"/>
              </a:spcAft>
              <a:buClr>
                <a:srgbClr val="FF2500"/>
              </a:buClr>
              <a:buSzPts val="1715"/>
              <a:buFont typeface="Noto Sans Symbols"/>
              <a:buChar char="▪"/>
            </a:pPr>
            <a:r>
              <a:rPr lang="en-US" sz="1350" b="1">
                <a:solidFill>
                  <a:srgbClr val="FF2500"/>
                </a:solidFill>
                <a:latin typeface="Times"/>
                <a:ea typeface="Times"/>
                <a:cs typeface="Times"/>
                <a:sym typeface="Times"/>
              </a:rPr>
              <a:t>UE</a:t>
            </a:r>
            <a:endParaRPr/>
          </a:p>
          <a:p>
            <a:pPr marL="214312" marR="0" lvl="0" indent="-214312" algn="l" rtl="0">
              <a:spcBef>
                <a:spcPts val="0"/>
              </a:spcBef>
              <a:spcAft>
                <a:spcPts val="0"/>
              </a:spcAft>
              <a:buClr>
                <a:schemeClr val="dk1"/>
              </a:buClr>
              <a:buSzPts val="1715"/>
              <a:buFont typeface="Noto Sans Symbols"/>
              <a:buChar char="▪"/>
            </a:pPr>
            <a:r>
              <a:rPr lang="en-US" sz="1350" b="1">
                <a:solidFill>
                  <a:schemeClr val="dk1"/>
                </a:solidFill>
                <a:latin typeface="Times"/>
                <a:ea typeface="Times"/>
                <a:cs typeface="Times"/>
                <a:sym typeface="Times"/>
              </a:rPr>
              <a:t>India</a:t>
            </a:r>
            <a:endParaRPr/>
          </a:p>
        </p:txBody>
      </p:sp>
      <p:sp>
        <p:nvSpPr>
          <p:cNvPr id="872" name="Shape 872"/>
          <p:cNvSpPr txBox="1"/>
          <p:nvPr/>
        </p:nvSpPr>
        <p:spPr>
          <a:xfrm rot="-5400000">
            <a:off x="-88725" y="3234750"/>
            <a:ext cx="5520900" cy="3885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Emisiones de Gases de efecto invernadero GEIs en GtCO2e/año</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Shape 878"/>
          <p:cNvSpPr txBox="1"/>
          <p:nvPr/>
        </p:nvSpPr>
        <p:spPr>
          <a:xfrm>
            <a:off x="6268425" y="4309427"/>
            <a:ext cx="1943100" cy="1629900"/>
          </a:xfrm>
          <a:prstGeom prst="rect">
            <a:avLst/>
          </a:prstGeom>
          <a:noFill/>
          <a:ln>
            <a:noFill/>
          </a:ln>
        </p:spPr>
        <p:txBody>
          <a:bodyPr spcFirstLastPara="1" wrap="square" lIns="91425" tIns="45700" rIns="91425" bIns="45700" anchor="t" anchorCtr="0">
            <a:noAutofit/>
          </a:bodyPr>
          <a:lstStyle/>
          <a:p>
            <a:pPr marL="214313" marR="0" lvl="0" indent="-214313" algn="l" rtl="0">
              <a:spcBef>
                <a:spcPts val="0"/>
              </a:spcBef>
              <a:spcAft>
                <a:spcPts val="0"/>
              </a:spcAft>
              <a:buClr>
                <a:srgbClr val="800D00"/>
              </a:buClr>
              <a:buSzPts val="1715"/>
              <a:buFont typeface="Noto Sans Symbols"/>
              <a:buChar char="▪"/>
            </a:pPr>
            <a:r>
              <a:rPr lang="en-US" sz="1350" b="1">
                <a:solidFill>
                  <a:srgbClr val="800D00"/>
                </a:solidFill>
                <a:latin typeface="Times"/>
                <a:ea typeface="Times"/>
                <a:cs typeface="Times"/>
                <a:sym typeface="Times"/>
              </a:rPr>
              <a:t>Otros en Desarrollo</a:t>
            </a:r>
            <a:endParaRPr/>
          </a:p>
          <a:p>
            <a:pPr marL="214313" marR="0" lvl="0" indent="-214313" algn="l" rtl="0">
              <a:spcBef>
                <a:spcPts val="0"/>
              </a:spcBef>
              <a:spcAft>
                <a:spcPts val="0"/>
              </a:spcAft>
              <a:buClr>
                <a:srgbClr val="808080"/>
              </a:buClr>
              <a:buSzPts val="1715"/>
              <a:buFont typeface="Noto Sans Symbols"/>
              <a:buChar char="▪"/>
            </a:pPr>
            <a:r>
              <a:rPr lang="en-US" sz="1350" b="1">
                <a:solidFill>
                  <a:srgbClr val="808080"/>
                </a:solidFill>
                <a:latin typeface="Times"/>
                <a:ea typeface="Times"/>
                <a:cs typeface="Times"/>
                <a:sym typeface="Times"/>
              </a:rPr>
              <a:t>China</a:t>
            </a:r>
            <a:endParaRPr/>
          </a:p>
          <a:p>
            <a:pPr marL="214313" marR="0" lvl="0" indent="-214313" algn="l" rtl="0">
              <a:spcBef>
                <a:spcPts val="0"/>
              </a:spcBef>
              <a:spcAft>
                <a:spcPts val="0"/>
              </a:spcAft>
              <a:buClr>
                <a:srgbClr val="008000"/>
              </a:buClr>
              <a:buSzPts val="1715"/>
              <a:buFont typeface="Noto Sans Symbols"/>
              <a:buChar char="▪"/>
            </a:pPr>
            <a:r>
              <a:rPr lang="en-US" sz="1350" b="1">
                <a:solidFill>
                  <a:srgbClr val="008000"/>
                </a:solidFill>
                <a:latin typeface="Times"/>
                <a:ea typeface="Times"/>
                <a:cs typeface="Times"/>
                <a:sym typeface="Times"/>
              </a:rPr>
              <a:t>Otros Desarrollados</a:t>
            </a:r>
            <a:endParaRPr/>
          </a:p>
          <a:p>
            <a:pPr marL="214313" marR="0" lvl="0" indent="-214313" algn="l" rtl="0">
              <a:spcBef>
                <a:spcPts val="0"/>
              </a:spcBef>
              <a:spcAft>
                <a:spcPts val="0"/>
              </a:spcAft>
              <a:buClr>
                <a:srgbClr val="0432FF"/>
              </a:buClr>
              <a:buSzPts val="1715"/>
              <a:buFont typeface="Noto Sans Symbols"/>
              <a:buChar char="▪"/>
            </a:pPr>
            <a:r>
              <a:rPr lang="en-US" sz="1350" b="1">
                <a:solidFill>
                  <a:srgbClr val="0432FF"/>
                </a:solidFill>
                <a:latin typeface="Times"/>
                <a:ea typeface="Times"/>
                <a:cs typeface="Times"/>
                <a:sym typeface="Times"/>
              </a:rPr>
              <a:t>USA</a:t>
            </a:r>
            <a:endParaRPr/>
          </a:p>
          <a:p>
            <a:pPr marL="214313" marR="0" lvl="0" indent="-214313" algn="l" rtl="0">
              <a:spcBef>
                <a:spcPts val="0"/>
              </a:spcBef>
              <a:spcAft>
                <a:spcPts val="0"/>
              </a:spcAft>
              <a:buClr>
                <a:srgbClr val="FF2500"/>
              </a:buClr>
              <a:buSzPts val="1715"/>
              <a:buFont typeface="Noto Sans Symbols"/>
              <a:buChar char="▪"/>
            </a:pPr>
            <a:r>
              <a:rPr lang="en-US" sz="1350" b="1">
                <a:solidFill>
                  <a:srgbClr val="FF2500"/>
                </a:solidFill>
                <a:latin typeface="Times"/>
                <a:ea typeface="Times"/>
                <a:cs typeface="Times"/>
                <a:sym typeface="Times"/>
              </a:rPr>
              <a:t>UE</a:t>
            </a:r>
            <a:endParaRPr/>
          </a:p>
          <a:p>
            <a:pPr marL="214313" marR="0" lvl="0" indent="-214313" algn="l" rtl="0">
              <a:spcBef>
                <a:spcPts val="0"/>
              </a:spcBef>
              <a:spcAft>
                <a:spcPts val="0"/>
              </a:spcAft>
              <a:buClr>
                <a:schemeClr val="dk1"/>
              </a:buClr>
              <a:buSzPts val="1715"/>
              <a:buFont typeface="Noto Sans Symbols"/>
              <a:buChar char="▪"/>
            </a:pPr>
            <a:r>
              <a:rPr lang="en-US" sz="1350" b="1">
                <a:solidFill>
                  <a:schemeClr val="dk1"/>
                </a:solidFill>
                <a:latin typeface="Times"/>
                <a:ea typeface="Times"/>
                <a:cs typeface="Times"/>
                <a:sym typeface="Times"/>
              </a:rPr>
              <a:t>India</a:t>
            </a:r>
            <a:endParaRPr/>
          </a:p>
        </p:txBody>
      </p:sp>
      <p:pic>
        <p:nvPicPr>
          <p:cNvPr id="879" name="Shape 879" descr="CI_logos_transparent_300dpi-01.png"/>
          <p:cNvPicPr preferRelativeResize="0"/>
          <p:nvPr/>
        </p:nvPicPr>
        <p:blipFill rotWithShape="1">
          <a:blip r:embed="rId3">
            <a:alphaModFix/>
          </a:blip>
          <a:srcRect/>
          <a:stretch/>
        </p:blipFill>
        <p:spPr>
          <a:xfrm>
            <a:off x="1211496" y="5429251"/>
            <a:ext cx="1265981" cy="445251"/>
          </a:xfrm>
          <a:prstGeom prst="rect">
            <a:avLst/>
          </a:prstGeom>
          <a:noFill/>
          <a:ln>
            <a:noFill/>
          </a:ln>
        </p:spPr>
      </p:pic>
      <p:sp>
        <p:nvSpPr>
          <p:cNvPr id="880" name="Shape 880"/>
          <p:cNvSpPr txBox="1"/>
          <p:nvPr/>
        </p:nvSpPr>
        <p:spPr>
          <a:xfrm>
            <a:off x="2052325" y="1041425"/>
            <a:ext cx="58584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Times"/>
                <a:ea typeface="Times"/>
                <a:cs typeface="Times"/>
                <a:sym typeface="Times"/>
              </a:rPr>
              <a:t>Mecanismo para alcanzar 1.5</a:t>
            </a:r>
            <a:endParaRPr/>
          </a:p>
        </p:txBody>
      </p:sp>
      <p:sp>
        <p:nvSpPr>
          <p:cNvPr id="881" name="Shape 881"/>
          <p:cNvSpPr/>
          <p:nvPr/>
        </p:nvSpPr>
        <p:spPr>
          <a:xfrm rot="-5400000">
            <a:off x="1281562" y="3676821"/>
            <a:ext cx="2903039"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Greenhouse Gas Emissions  (GtonsCO</a:t>
            </a:r>
            <a:r>
              <a:rPr lang="en-US" sz="1050" baseline="-25000">
                <a:solidFill>
                  <a:srgbClr val="000000"/>
                </a:solidFill>
                <a:latin typeface="Arial"/>
                <a:ea typeface="Arial"/>
                <a:cs typeface="Arial"/>
                <a:sym typeface="Arial"/>
              </a:rPr>
              <a:t>2</a:t>
            </a:r>
            <a:r>
              <a:rPr lang="en-US" sz="1050">
                <a:solidFill>
                  <a:srgbClr val="000000"/>
                </a:solidFill>
                <a:latin typeface="Arial"/>
                <a:ea typeface="Arial"/>
                <a:cs typeface="Arial"/>
                <a:sym typeface="Arial"/>
              </a:rPr>
              <a:t>e / year)</a:t>
            </a:r>
            <a:endParaRPr sz="1050">
              <a:solidFill>
                <a:schemeClr val="dk1"/>
              </a:solidFill>
              <a:latin typeface="Arial"/>
              <a:ea typeface="Arial"/>
              <a:cs typeface="Arial"/>
              <a:sym typeface="Arial"/>
            </a:endParaRPr>
          </a:p>
        </p:txBody>
      </p:sp>
      <p:grpSp>
        <p:nvGrpSpPr>
          <p:cNvPr id="882" name="Shape 882"/>
          <p:cNvGrpSpPr/>
          <p:nvPr/>
        </p:nvGrpSpPr>
        <p:grpSpPr>
          <a:xfrm>
            <a:off x="2616994" y="1550194"/>
            <a:ext cx="3910013" cy="4319588"/>
            <a:chOff x="1238" y="582"/>
            <a:chExt cx="3284" cy="3628"/>
          </a:xfrm>
        </p:grpSpPr>
        <p:sp>
          <p:nvSpPr>
            <p:cNvPr id="883" name="Shape 883"/>
            <p:cNvSpPr/>
            <p:nvPr/>
          </p:nvSpPr>
          <p:spPr>
            <a:xfrm>
              <a:off x="1238" y="582"/>
              <a:ext cx="3284" cy="362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84" name="Shape 884"/>
            <p:cNvSpPr/>
            <p:nvPr/>
          </p:nvSpPr>
          <p:spPr>
            <a:xfrm>
              <a:off x="2025" y="665"/>
              <a:ext cx="2100" cy="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50"/>
                <a:t>Emisiones equivalentes de </a:t>
              </a:r>
              <a:r>
                <a:rPr lang="en-US" sz="1350">
                  <a:solidFill>
                    <a:srgbClr val="000000"/>
                  </a:solidFill>
                  <a:latin typeface="Arial"/>
                  <a:ea typeface="Arial"/>
                  <a:cs typeface="Arial"/>
                  <a:sym typeface="Arial"/>
                </a:rPr>
                <a:t>CO2</a:t>
              </a:r>
              <a:endParaRPr sz="1350">
                <a:solidFill>
                  <a:schemeClr val="dk1"/>
                </a:solidFill>
                <a:latin typeface="Arial"/>
                <a:ea typeface="Arial"/>
                <a:cs typeface="Arial"/>
                <a:sym typeface="Arial"/>
              </a:endParaRPr>
            </a:p>
          </p:txBody>
        </p:sp>
        <p:sp>
          <p:nvSpPr>
            <p:cNvPr id="885" name="Shape 885"/>
            <p:cNvSpPr/>
            <p:nvPr/>
          </p:nvSpPr>
          <p:spPr>
            <a:xfrm>
              <a:off x="1680" y="913"/>
              <a:ext cx="2566" cy="3104"/>
            </a:xfrm>
            <a:prstGeom prst="rect">
              <a:avLst/>
            </a:prstGeom>
            <a:solidFill>
              <a:srgbClr val="FFFFFF"/>
            </a:solidFill>
            <a:ln w="9525" cap="flat" cmpd="sng">
              <a:solidFill>
                <a:srgbClr val="FFFFFF"/>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886" name="Shape 886"/>
            <p:cNvSpPr/>
            <p:nvPr/>
          </p:nvSpPr>
          <p:spPr>
            <a:xfrm>
              <a:off x="1680" y="913"/>
              <a:ext cx="2573" cy="3111"/>
            </a:xfrm>
            <a:prstGeom prst="rect">
              <a:avLst/>
            </a:prstGeom>
            <a:noFill/>
            <a:ln w="22225" cap="flat" cmpd="sng">
              <a:solidFill>
                <a:srgbClr val="000000"/>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cxnSp>
          <p:nvCxnSpPr>
            <p:cNvPr id="887" name="Shape 887"/>
            <p:cNvCxnSpPr/>
            <p:nvPr/>
          </p:nvCxnSpPr>
          <p:spPr>
            <a:xfrm>
              <a:off x="1680" y="1430"/>
              <a:ext cx="2573" cy="0"/>
            </a:xfrm>
            <a:prstGeom prst="straightConnector1">
              <a:avLst/>
            </a:prstGeom>
            <a:noFill/>
            <a:ln w="9525" cap="flat" cmpd="sng">
              <a:solidFill>
                <a:srgbClr val="C0C0C0"/>
              </a:solidFill>
              <a:prstDash val="solid"/>
              <a:round/>
              <a:headEnd type="none" w="med" len="med"/>
              <a:tailEnd type="none" w="med" len="med"/>
            </a:ln>
          </p:spPr>
        </p:cxnSp>
        <p:cxnSp>
          <p:nvCxnSpPr>
            <p:cNvPr id="888" name="Shape 888"/>
            <p:cNvCxnSpPr/>
            <p:nvPr/>
          </p:nvCxnSpPr>
          <p:spPr>
            <a:xfrm>
              <a:off x="1680" y="1948"/>
              <a:ext cx="2573" cy="0"/>
            </a:xfrm>
            <a:prstGeom prst="straightConnector1">
              <a:avLst/>
            </a:prstGeom>
            <a:noFill/>
            <a:ln w="9525" cap="flat" cmpd="sng">
              <a:solidFill>
                <a:srgbClr val="C0C0C0"/>
              </a:solidFill>
              <a:prstDash val="solid"/>
              <a:round/>
              <a:headEnd type="none" w="med" len="med"/>
              <a:tailEnd type="none" w="med" len="med"/>
            </a:ln>
          </p:spPr>
        </p:cxnSp>
        <p:cxnSp>
          <p:nvCxnSpPr>
            <p:cNvPr id="889" name="Shape 889"/>
            <p:cNvCxnSpPr/>
            <p:nvPr/>
          </p:nvCxnSpPr>
          <p:spPr>
            <a:xfrm>
              <a:off x="1680" y="2465"/>
              <a:ext cx="2573" cy="0"/>
            </a:xfrm>
            <a:prstGeom prst="straightConnector1">
              <a:avLst/>
            </a:prstGeom>
            <a:noFill/>
            <a:ln w="9525" cap="flat" cmpd="sng">
              <a:solidFill>
                <a:srgbClr val="C0C0C0"/>
              </a:solidFill>
              <a:prstDash val="solid"/>
              <a:round/>
              <a:headEnd type="none" w="med" len="med"/>
              <a:tailEnd type="none" w="med" len="med"/>
            </a:ln>
          </p:spPr>
        </p:cxnSp>
        <p:cxnSp>
          <p:nvCxnSpPr>
            <p:cNvPr id="890" name="Shape 890"/>
            <p:cNvCxnSpPr/>
            <p:nvPr/>
          </p:nvCxnSpPr>
          <p:spPr>
            <a:xfrm>
              <a:off x="1680" y="2982"/>
              <a:ext cx="2573" cy="0"/>
            </a:xfrm>
            <a:prstGeom prst="straightConnector1">
              <a:avLst/>
            </a:prstGeom>
            <a:noFill/>
            <a:ln w="9525" cap="flat" cmpd="sng">
              <a:solidFill>
                <a:srgbClr val="C0C0C0"/>
              </a:solidFill>
              <a:prstDash val="solid"/>
              <a:round/>
              <a:headEnd type="none" w="med" len="med"/>
              <a:tailEnd type="none" w="med" len="med"/>
            </a:ln>
          </p:spPr>
        </p:cxnSp>
        <p:cxnSp>
          <p:nvCxnSpPr>
            <p:cNvPr id="891" name="Shape 891"/>
            <p:cNvCxnSpPr/>
            <p:nvPr/>
          </p:nvCxnSpPr>
          <p:spPr>
            <a:xfrm>
              <a:off x="1680" y="3500"/>
              <a:ext cx="2573" cy="0"/>
            </a:xfrm>
            <a:prstGeom prst="straightConnector1">
              <a:avLst/>
            </a:prstGeom>
            <a:noFill/>
            <a:ln w="9525" cap="flat" cmpd="sng">
              <a:solidFill>
                <a:srgbClr val="C0C0C0"/>
              </a:solidFill>
              <a:prstDash val="solid"/>
              <a:round/>
              <a:headEnd type="none" w="med" len="med"/>
              <a:tailEnd type="none" w="med" len="med"/>
            </a:ln>
          </p:spPr>
        </p:cxnSp>
        <p:sp>
          <p:nvSpPr>
            <p:cNvPr id="892" name="Shape 892"/>
            <p:cNvSpPr/>
            <p:nvPr/>
          </p:nvSpPr>
          <p:spPr>
            <a:xfrm>
              <a:off x="1459" y="913"/>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60</a:t>
              </a:r>
              <a:endParaRPr sz="1350">
                <a:solidFill>
                  <a:schemeClr val="dk1"/>
                </a:solidFill>
                <a:latin typeface="Arial"/>
                <a:ea typeface="Arial"/>
                <a:cs typeface="Arial"/>
                <a:sym typeface="Arial"/>
              </a:endParaRPr>
            </a:p>
          </p:txBody>
        </p:sp>
        <p:sp>
          <p:nvSpPr>
            <p:cNvPr id="893" name="Shape 893"/>
            <p:cNvSpPr/>
            <p:nvPr/>
          </p:nvSpPr>
          <p:spPr>
            <a:xfrm>
              <a:off x="1459" y="1410"/>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50</a:t>
              </a:r>
              <a:endParaRPr sz="1350">
                <a:solidFill>
                  <a:schemeClr val="dk1"/>
                </a:solidFill>
                <a:latin typeface="Arial"/>
                <a:ea typeface="Arial"/>
                <a:cs typeface="Arial"/>
                <a:sym typeface="Arial"/>
              </a:endParaRPr>
            </a:p>
          </p:txBody>
        </p:sp>
        <p:sp>
          <p:nvSpPr>
            <p:cNvPr id="894" name="Shape 894"/>
            <p:cNvSpPr/>
            <p:nvPr/>
          </p:nvSpPr>
          <p:spPr>
            <a:xfrm>
              <a:off x="1459" y="1906"/>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40</a:t>
              </a:r>
              <a:endParaRPr sz="1350">
                <a:solidFill>
                  <a:schemeClr val="dk1"/>
                </a:solidFill>
                <a:latin typeface="Arial"/>
                <a:ea typeface="Arial"/>
                <a:cs typeface="Arial"/>
                <a:sym typeface="Arial"/>
              </a:endParaRPr>
            </a:p>
          </p:txBody>
        </p:sp>
        <p:sp>
          <p:nvSpPr>
            <p:cNvPr id="895" name="Shape 895"/>
            <p:cNvSpPr/>
            <p:nvPr/>
          </p:nvSpPr>
          <p:spPr>
            <a:xfrm>
              <a:off x="1459" y="2403"/>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30</a:t>
              </a:r>
              <a:endParaRPr sz="1350">
                <a:solidFill>
                  <a:schemeClr val="dk1"/>
                </a:solidFill>
                <a:latin typeface="Arial"/>
                <a:ea typeface="Arial"/>
                <a:cs typeface="Arial"/>
                <a:sym typeface="Arial"/>
              </a:endParaRPr>
            </a:p>
          </p:txBody>
        </p:sp>
        <p:sp>
          <p:nvSpPr>
            <p:cNvPr id="896" name="Shape 896"/>
            <p:cNvSpPr/>
            <p:nvPr/>
          </p:nvSpPr>
          <p:spPr>
            <a:xfrm>
              <a:off x="1459" y="2900"/>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a:t>
              </a:r>
              <a:endParaRPr sz="1350">
                <a:solidFill>
                  <a:schemeClr val="dk1"/>
                </a:solidFill>
                <a:latin typeface="Arial"/>
                <a:ea typeface="Arial"/>
                <a:cs typeface="Arial"/>
                <a:sym typeface="Arial"/>
              </a:endParaRPr>
            </a:p>
          </p:txBody>
        </p:sp>
        <p:sp>
          <p:nvSpPr>
            <p:cNvPr id="897" name="Shape 897"/>
            <p:cNvSpPr/>
            <p:nvPr/>
          </p:nvSpPr>
          <p:spPr>
            <a:xfrm>
              <a:off x="1459" y="3396"/>
              <a:ext cx="127"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10</a:t>
              </a:r>
              <a:endParaRPr sz="1350">
                <a:solidFill>
                  <a:schemeClr val="dk1"/>
                </a:solidFill>
                <a:latin typeface="Arial"/>
                <a:ea typeface="Arial"/>
                <a:cs typeface="Arial"/>
                <a:sym typeface="Arial"/>
              </a:endParaRPr>
            </a:p>
          </p:txBody>
        </p:sp>
        <p:sp>
          <p:nvSpPr>
            <p:cNvPr id="898" name="Shape 898"/>
            <p:cNvSpPr/>
            <p:nvPr/>
          </p:nvSpPr>
          <p:spPr>
            <a:xfrm>
              <a:off x="1521" y="3900"/>
              <a:ext cx="6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0</a:t>
              </a:r>
              <a:endParaRPr sz="1350">
                <a:solidFill>
                  <a:schemeClr val="dk1"/>
                </a:solidFill>
                <a:latin typeface="Arial"/>
                <a:ea typeface="Arial"/>
                <a:cs typeface="Arial"/>
                <a:sym typeface="Arial"/>
              </a:endParaRPr>
            </a:p>
          </p:txBody>
        </p:sp>
        <p:sp>
          <p:nvSpPr>
            <p:cNvPr id="899" name="Shape 899"/>
            <p:cNvSpPr/>
            <p:nvPr/>
          </p:nvSpPr>
          <p:spPr>
            <a:xfrm>
              <a:off x="1680" y="3044"/>
              <a:ext cx="2573" cy="945"/>
            </a:xfrm>
            <a:custGeom>
              <a:avLst/>
              <a:gdLst/>
              <a:ahLst/>
              <a:cxnLst/>
              <a:rect l="0" t="0" r="0" b="0"/>
              <a:pathLst>
                <a:path w="120000" h="120000" extrusionOk="0">
                  <a:moveTo>
                    <a:pt x="0" y="36825"/>
                  </a:moveTo>
                  <a:lnTo>
                    <a:pt x="932" y="31619"/>
                  </a:lnTo>
                  <a:lnTo>
                    <a:pt x="2238" y="28952"/>
                  </a:lnTo>
                  <a:lnTo>
                    <a:pt x="3497" y="28063"/>
                  </a:lnTo>
                  <a:lnTo>
                    <a:pt x="4477" y="23746"/>
                  </a:lnTo>
                  <a:lnTo>
                    <a:pt x="5783" y="21079"/>
                  </a:lnTo>
                  <a:lnTo>
                    <a:pt x="7042" y="16761"/>
                  </a:lnTo>
                  <a:lnTo>
                    <a:pt x="8348" y="14095"/>
                  </a:lnTo>
                  <a:lnTo>
                    <a:pt x="9327" y="14984"/>
                  </a:lnTo>
                  <a:lnTo>
                    <a:pt x="10586" y="13206"/>
                  </a:lnTo>
                  <a:lnTo>
                    <a:pt x="11892" y="11428"/>
                  </a:lnTo>
                  <a:lnTo>
                    <a:pt x="13151" y="8761"/>
                  </a:lnTo>
                  <a:lnTo>
                    <a:pt x="14131" y="7111"/>
                  </a:lnTo>
                  <a:lnTo>
                    <a:pt x="15437" y="7111"/>
                  </a:lnTo>
                  <a:lnTo>
                    <a:pt x="16696" y="7111"/>
                  </a:lnTo>
                  <a:lnTo>
                    <a:pt x="17675" y="3555"/>
                  </a:lnTo>
                  <a:lnTo>
                    <a:pt x="18981" y="1777"/>
                  </a:lnTo>
                  <a:lnTo>
                    <a:pt x="20240" y="1777"/>
                  </a:lnTo>
                  <a:lnTo>
                    <a:pt x="21546" y="1777"/>
                  </a:lnTo>
                  <a:lnTo>
                    <a:pt x="22526" y="888"/>
                  </a:lnTo>
                  <a:lnTo>
                    <a:pt x="23785" y="888"/>
                  </a:lnTo>
                  <a:lnTo>
                    <a:pt x="25091" y="888"/>
                  </a:lnTo>
                  <a:lnTo>
                    <a:pt x="26350" y="888"/>
                  </a:lnTo>
                  <a:lnTo>
                    <a:pt x="27329" y="888"/>
                  </a:lnTo>
                  <a:lnTo>
                    <a:pt x="28635" y="888"/>
                  </a:lnTo>
                  <a:lnTo>
                    <a:pt x="29895" y="0"/>
                  </a:lnTo>
                  <a:lnTo>
                    <a:pt x="30874" y="6222"/>
                  </a:lnTo>
                  <a:lnTo>
                    <a:pt x="32180" y="12317"/>
                  </a:lnTo>
                  <a:lnTo>
                    <a:pt x="33439" y="17523"/>
                  </a:lnTo>
                  <a:lnTo>
                    <a:pt x="34745" y="22857"/>
                  </a:lnTo>
                  <a:lnTo>
                    <a:pt x="35678" y="27174"/>
                  </a:lnTo>
                  <a:lnTo>
                    <a:pt x="36984" y="32507"/>
                  </a:lnTo>
                  <a:lnTo>
                    <a:pt x="38289" y="36825"/>
                  </a:lnTo>
                  <a:lnTo>
                    <a:pt x="39549" y="41269"/>
                  </a:lnTo>
                  <a:lnTo>
                    <a:pt x="40528" y="44698"/>
                  </a:lnTo>
                  <a:lnTo>
                    <a:pt x="41834" y="49142"/>
                  </a:lnTo>
                  <a:lnTo>
                    <a:pt x="43093" y="52571"/>
                  </a:lnTo>
                  <a:lnTo>
                    <a:pt x="44399" y="56126"/>
                  </a:lnTo>
                  <a:lnTo>
                    <a:pt x="45332" y="58793"/>
                  </a:lnTo>
                  <a:lnTo>
                    <a:pt x="46638" y="62222"/>
                  </a:lnTo>
                  <a:lnTo>
                    <a:pt x="47944" y="64888"/>
                  </a:lnTo>
                  <a:lnTo>
                    <a:pt x="48876" y="68444"/>
                  </a:lnTo>
                  <a:lnTo>
                    <a:pt x="50182" y="70984"/>
                  </a:lnTo>
                  <a:lnTo>
                    <a:pt x="51441" y="73650"/>
                  </a:lnTo>
                  <a:lnTo>
                    <a:pt x="52747" y="75428"/>
                  </a:lnTo>
                  <a:lnTo>
                    <a:pt x="53727" y="77968"/>
                  </a:lnTo>
                  <a:lnTo>
                    <a:pt x="54986" y="79746"/>
                  </a:lnTo>
                  <a:lnTo>
                    <a:pt x="56292" y="82412"/>
                  </a:lnTo>
                  <a:lnTo>
                    <a:pt x="57598" y="84190"/>
                  </a:lnTo>
                  <a:lnTo>
                    <a:pt x="58530" y="85841"/>
                  </a:lnTo>
                  <a:lnTo>
                    <a:pt x="59836" y="87619"/>
                  </a:lnTo>
                  <a:lnTo>
                    <a:pt x="61095" y="89396"/>
                  </a:lnTo>
                  <a:lnTo>
                    <a:pt x="62075" y="91174"/>
                  </a:lnTo>
                  <a:lnTo>
                    <a:pt x="63381" y="92952"/>
                  </a:lnTo>
                  <a:lnTo>
                    <a:pt x="64640" y="94603"/>
                  </a:lnTo>
                  <a:lnTo>
                    <a:pt x="65946" y="95492"/>
                  </a:lnTo>
                  <a:lnTo>
                    <a:pt x="66925" y="97269"/>
                  </a:lnTo>
                  <a:lnTo>
                    <a:pt x="68184" y="98158"/>
                  </a:lnTo>
                  <a:lnTo>
                    <a:pt x="69490" y="99936"/>
                  </a:lnTo>
                  <a:lnTo>
                    <a:pt x="70750" y="100825"/>
                  </a:lnTo>
                  <a:lnTo>
                    <a:pt x="71729" y="101714"/>
                  </a:lnTo>
                  <a:lnTo>
                    <a:pt x="73035" y="102603"/>
                  </a:lnTo>
                  <a:lnTo>
                    <a:pt x="74294" y="103365"/>
                  </a:lnTo>
                  <a:lnTo>
                    <a:pt x="75273" y="105142"/>
                  </a:lnTo>
                  <a:lnTo>
                    <a:pt x="76579" y="106031"/>
                  </a:lnTo>
                  <a:lnTo>
                    <a:pt x="77839" y="106920"/>
                  </a:lnTo>
                  <a:lnTo>
                    <a:pt x="79144" y="106920"/>
                  </a:lnTo>
                  <a:lnTo>
                    <a:pt x="80124" y="107809"/>
                  </a:lnTo>
                  <a:lnTo>
                    <a:pt x="81383" y="108698"/>
                  </a:lnTo>
                  <a:lnTo>
                    <a:pt x="82689" y="109587"/>
                  </a:lnTo>
                  <a:lnTo>
                    <a:pt x="83948" y="110476"/>
                  </a:lnTo>
                  <a:lnTo>
                    <a:pt x="84928" y="110476"/>
                  </a:lnTo>
                  <a:lnTo>
                    <a:pt x="86233" y="111238"/>
                  </a:lnTo>
                  <a:lnTo>
                    <a:pt x="87493" y="112126"/>
                  </a:lnTo>
                  <a:lnTo>
                    <a:pt x="88799" y="112126"/>
                  </a:lnTo>
                  <a:lnTo>
                    <a:pt x="89778" y="113015"/>
                  </a:lnTo>
                  <a:lnTo>
                    <a:pt x="91037" y="113904"/>
                  </a:lnTo>
                  <a:lnTo>
                    <a:pt x="92343" y="113904"/>
                  </a:lnTo>
                  <a:lnTo>
                    <a:pt x="93276" y="114793"/>
                  </a:lnTo>
                  <a:lnTo>
                    <a:pt x="94582" y="114793"/>
                  </a:lnTo>
                  <a:lnTo>
                    <a:pt x="95888" y="115682"/>
                  </a:lnTo>
                  <a:lnTo>
                    <a:pt x="97147" y="115682"/>
                  </a:lnTo>
                  <a:lnTo>
                    <a:pt x="98126" y="115682"/>
                  </a:lnTo>
                  <a:lnTo>
                    <a:pt x="99432" y="116571"/>
                  </a:lnTo>
                  <a:lnTo>
                    <a:pt x="100691" y="116571"/>
                  </a:lnTo>
                  <a:lnTo>
                    <a:pt x="101997" y="117460"/>
                  </a:lnTo>
                  <a:lnTo>
                    <a:pt x="102930" y="117460"/>
                  </a:lnTo>
                  <a:lnTo>
                    <a:pt x="104236" y="117460"/>
                  </a:lnTo>
                  <a:lnTo>
                    <a:pt x="105542" y="117460"/>
                  </a:lnTo>
                  <a:lnTo>
                    <a:pt x="106474" y="118349"/>
                  </a:lnTo>
                  <a:lnTo>
                    <a:pt x="107780" y="118349"/>
                  </a:lnTo>
                  <a:lnTo>
                    <a:pt x="109040" y="118349"/>
                  </a:lnTo>
                  <a:lnTo>
                    <a:pt x="110345" y="119238"/>
                  </a:lnTo>
                  <a:lnTo>
                    <a:pt x="111325" y="119238"/>
                  </a:lnTo>
                  <a:lnTo>
                    <a:pt x="112584" y="119238"/>
                  </a:lnTo>
                  <a:lnTo>
                    <a:pt x="113890" y="119238"/>
                  </a:lnTo>
                  <a:lnTo>
                    <a:pt x="115196" y="119238"/>
                  </a:lnTo>
                  <a:lnTo>
                    <a:pt x="116129" y="120000"/>
                  </a:lnTo>
                  <a:lnTo>
                    <a:pt x="117434" y="120000"/>
                  </a:lnTo>
                  <a:lnTo>
                    <a:pt x="118694" y="120000"/>
                  </a:lnTo>
                  <a:lnTo>
                    <a:pt x="120000" y="12000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00" name="Shape 900"/>
            <p:cNvSpPr/>
            <p:nvPr/>
          </p:nvSpPr>
          <p:spPr>
            <a:xfrm>
              <a:off x="1680" y="3051"/>
              <a:ext cx="2573" cy="945"/>
            </a:xfrm>
            <a:custGeom>
              <a:avLst/>
              <a:gdLst/>
              <a:ahLst/>
              <a:cxnLst/>
              <a:rect l="0" t="0" r="0" b="0"/>
              <a:pathLst>
                <a:path w="120000" h="120000" extrusionOk="0">
                  <a:moveTo>
                    <a:pt x="0" y="36825"/>
                  </a:moveTo>
                  <a:lnTo>
                    <a:pt x="932" y="31619"/>
                  </a:lnTo>
                  <a:lnTo>
                    <a:pt x="2238" y="28952"/>
                  </a:lnTo>
                  <a:lnTo>
                    <a:pt x="3497" y="28063"/>
                  </a:lnTo>
                  <a:lnTo>
                    <a:pt x="4477" y="23746"/>
                  </a:lnTo>
                  <a:lnTo>
                    <a:pt x="5783" y="21079"/>
                  </a:lnTo>
                  <a:lnTo>
                    <a:pt x="7042" y="16634"/>
                  </a:lnTo>
                  <a:lnTo>
                    <a:pt x="8348" y="14095"/>
                  </a:lnTo>
                  <a:lnTo>
                    <a:pt x="9327" y="14984"/>
                  </a:lnTo>
                  <a:lnTo>
                    <a:pt x="10586" y="13206"/>
                  </a:lnTo>
                  <a:lnTo>
                    <a:pt x="11892" y="11428"/>
                  </a:lnTo>
                  <a:lnTo>
                    <a:pt x="13151" y="8761"/>
                  </a:lnTo>
                  <a:lnTo>
                    <a:pt x="14131" y="7111"/>
                  </a:lnTo>
                  <a:lnTo>
                    <a:pt x="15437" y="7111"/>
                  </a:lnTo>
                  <a:lnTo>
                    <a:pt x="16696" y="7111"/>
                  </a:lnTo>
                  <a:lnTo>
                    <a:pt x="17675" y="3555"/>
                  </a:lnTo>
                  <a:lnTo>
                    <a:pt x="18981" y="1777"/>
                  </a:lnTo>
                  <a:lnTo>
                    <a:pt x="20240" y="1777"/>
                  </a:lnTo>
                  <a:lnTo>
                    <a:pt x="21546" y="1777"/>
                  </a:lnTo>
                  <a:lnTo>
                    <a:pt x="22526" y="888"/>
                  </a:lnTo>
                  <a:lnTo>
                    <a:pt x="23785" y="888"/>
                  </a:lnTo>
                  <a:lnTo>
                    <a:pt x="25091" y="888"/>
                  </a:lnTo>
                  <a:lnTo>
                    <a:pt x="26350" y="888"/>
                  </a:lnTo>
                  <a:lnTo>
                    <a:pt x="27329" y="888"/>
                  </a:lnTo>
                  <a:lnTo>
                    <a:pt x="28635" y="888"/>
                  </a:lnTo>
                  <a:lnTo>
                    <a:pt x="29895" y="0"/>
                  </a:lnTo>
                  <a:lnTo>
                    <a:pt x="30874" y="6222"/>
                  </a:lnTo>
                  <a:lnTo>
                    <a:pt x="32180" y="12317"/>
                  </a:lnTo>
                  <a:lnTo>
                    <a:pt x="33439" y="17523"/>
                  </a:lnTo>
                  <a:lnTo>
                    <a:pt x="34745" y="22857"/>
                  </a:lnTo>
                  <a:lnTo>
                    <a:pt x="35678" y="27174"/>
                  </a:lnTo>
                  <a:lnTo>
                    <a:pt x="36984" y="32507"/>
                  </a:lnTo>
                  <a:lnTo>
                    <a:pt x="38289" y="36825"/>
                  </a:lnTo>
                  <a:lnTo>
                    <a:pt x="39549" y="41269"/>
                  </a:lnTo>
                  <a:lnTo>
                    <a:pt x="40528" y="44698"/>
                  </a:lnTo>
                  <a:lnTo>
                    <a:pt x="41834" y="49142"/>
                  </a:lnTo>
                  <a:lnTo>
                    <a:pt x="43093" y="52571"/>
                  </a:lnTo>
                  <a:lnTo>
                    <a:pt x="44399" y="56126"/>
                  </a:lnTo>
                  <a:lnTo>
                    <a:pt x="45332" y="58793"/>
                  </a:lnTo>
                  <a:lnTo>
                    <a:pt x="46638" y="62222"/>
                  </a:lnTo>
                  <a:lnTo>
                    <a:pt x="47944" y="64888"/>
                  </a:lnTo>
                  <a:lnTo>
                    <a:pt x="48876" y="68317"/>
                  </a:lnTo>
                  <a:lnTo>
                    <a:pt x="50182" y="70984"/>
                  </a:lnTo>
                  <a:lnTo>
                    <a:pt x="51441" y="73650"/>
                  </a:lnTo>
                  <a:lnTo>
                    <a:pt x="52747" y="75428"/>
                  </a:lnTo>
                  <a:lnTo>
                    <a:pt x="53727" y="77968"/>
                  </a:lnTo>
                  <a:lnTo>
                    <a:pt x="54986" y="79746"/>
                  </a:lnTo>
                  <a:lnTo>
                    <a:pt x="56292" y="82412"/>
                  </a:lnTo>
                  <a:lnTo>
                    <a:pt x="57598" y="84190"/>
                  </a:lnTo>
                  <a:lnTo>
                    <a:pt x="58530" y="85841"/>
                  </a:lnTo>
                  <a:lnTo>
                    <a:pt x="59836" y="87619"/>
                  </a:lnTo>
                  <a:lnTo>
                    <a:pt x="61095" y="89396"/>
                  </a:lnTo>
                  <a:lnTo>
                    <a:pt x="62075" y="91174"/>
                  </a:lnTo>
                  <a:lnTo>
                    <a:pt x="63381" y="92952"/>
                  </a:lnTo>
                  <a:lnTo>
                    <a:pt x="64640" y="94603"/>
                  </a:lnTo>
                  <a:lnTo>
                    <a:pt x="65946" y="95492"/>
                  </a:lnTo>
                  <a:lnTo>
                    <a:pt x="66925" y="97269"/>
                  </a:lnTo>
                  <a:lnTo>
                    <a:pt x="68184" y="98158"/>
                  </a:lnTo>
                  <a:lnTo>
                    <a:pt x="69490" y="99936"/>
                  </a:lnTo>
                  <a:lnTo>
                    <a:pt x="70750" y="100825"/>
                  </a:lnTo>
                  <a:lnTo>
                    <a:pt x="71729" y="101714"/>
                  </a:lnTo>
                  <a:lnTo>
                    <a:pt x="73035" y="102476"/>
                  </a:lnTo>
                  <a:lnTo>
                    <a:pt x="74294" y="103365"/>
                  </a:lnTo>
                  <a:lnTo>
                    <a:pt x="75273" y="105142"/>
                  </a:lnTo>
                  <a:lnTo>
                    <a:pt x="76579" y="106031"/>
                  </a:lnTo>
                  <a:lnTo>
                    <a:pt x="77839" y="106920"/>
                  </a:lnTo>
                  <a:lnTo>
                    <a:pt x="79144" y="106920"/>
                  </a:lnTo>
                  <a:lnTo>
                    <a:pt x="80124" y="107809"/>
                  </a:lnTo>
                  <a:lnTo>
                    <a:pt x="81383" y="108698"/>
                  </a:lnTo>
                  <a:lnTo>
                    <a:pt x="82689" y="109587"/>
                  </a:lnTo>
                  <a:lnTo>
                    <a:pt x="83948" y="110349"/>
                  </a:lnTo>
                  <a:lnTo>
                    <a:pt x="84928" y="110349"/>
                  </a:lnTo>
                  <a:lnTo>
                    <a:pt x="86233" y="111238"/>
                  </a:lnTo>
                  <a:lnTo>
                    <a:pt x="87493" y="112126"/>
                  </a:lnTo>
                  <a:lnTo>
                    <a:pt x="88799" y="112126"/>
                  </a:lnTo>
                  <a:lnTo>
                    <a:pt x="89778" y="113015"/>
                  </a:lnTo>
                  <a:lnTo>
                    <a:pt x="91037" y="113904"/>
                  </a:lnTo>
                  <a:lnTo>
                    <a:pt x="92343" y="113904"/>
                  </a:lnTo>
                  <a:lnTo>
                    <a:pt x="93276" y="114793"/>
                  </a:lnTo>
                  <a:lnTo>
                    <a:pt x="94582" y="114793"/>
                  </a:lnTo>
                  <a:lnTo>
                    <a:pt x="95888" y="115682"/>
                  </a:lnTo>
                  <a:lnTo>
                    <a:pt x="97147" y="115682"/>
                  </a:lnTo>
                  <a:lnTo>
                    <a:pt x="98126" y="115682"/>
                  </a:lnTo>
                  <a:lnTo>
                    <a:pt x="99432" y="116571"/>
                  </a:lnTo>
                  <a:lnTo>
                    <a:pt x="100691" y="116571"/>
                  </a:lnTo>
                  <a:lnTo>
                    <a:pt x="101997" y="117460"/>
                  </a:lnTo>
                  <a:lnTo>
                    <a:pt x="102930" y="117460"/>
                  </a:lnTo>
                  <a:lnTo>
                    <a:pt x="104236" y="117460"/>
                  </a:lnTo>
                  <a:lnTo>
                    <a:pt x="105542" y="117460"/>
                  </a:lnTo>
                  <a:lnTo>
                    <a:pt x="106474" y="118349"/>
                  </a:lnTo>
                  <a:lnTo>
                    <a:pt x="107780" y="118349"/>
                  </a:lnTo>
                  <a:lnTo>
                    <a:pt x="109040" y="118349"/>
                  </a:lnTo>
                  <a:lnTo>
                    <a:pt x="110345" y="119111"/>
                  </a:lnTo>
                  <a:lnTo>
                    <a:pt x="111325" y="119111"/>
                  </a:lnTo>
                  <a:lnTo>
                    <a:pt x="112584" y="119111"/>
                  </a:lnTo>
                  <a:lnTo>
                    <a:pt x="113890" y="119111"/>
                  </a:lnTo>
                  <a:lnTo>
                    <a:pt x="115196" y="119111"/>
                  </a:lnTo>
                  <a:lnTo>
                    <a:pt x="116129" y="120000"/>
                  </a:lnTo>
                  <a:lnTo>
                    <a:pt x="117434" y="120000"/>
                  </a:lnTo>
                  <a:lnTo>
                    <a:pt x="118694" y="120000"/>
                  </a:lnTo>
                  <a:lnTo>
                    <a:pt x="120000" y="12000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01" name="Shape 901"/>
            <p:cNvSpPr/>
            <p:nvPr/>
          </p:nvSpPr>
          <p:spPr>
            <a:xfrm>
              <a:off x="1680" y="3058"/>
              <a:ext cx="2573" cy="945"/>
            </a:xfrm>
            <a:custGeom>
              <a:avLst/>
              <a:gdLst/>
              <a:ahLst/>
              <a:cxnLst/>
              <a:rect l="0" t="0" r="0" b="0"/>
              <a:pathLst>
                <a:path w="120000" h="120000" extrusionOk="0">
                  <a:moveTo>
                    <a:pt x="0" y="36825"/>
                  </a:moveTo>
                  <a:lnTo>
                    <a:pt x="932" y="31619"/>
                  </a:lnTo>
                  <a:lnTo>
                    <a:pt x="2238" y="28952"/>
                  </a:lnTo>
                  <a:lnTo>
                    <a:pt x="3497" y="28063"/>
                  </a:lnTo>
                  <a:lnTo>
                    <a:pt x="4477" y="23746"/>
                  </a:lnTo>
                  <a:lnTo>
                    <a:pt x="5783" y="21079"/>
                  </a:lnTo>
                  <a:lnTo>
                    <a:pt x="7042" y="16634"/>
                  </a:lnTo>
                  <a:lnTo>
                    <a:pt x="8348" y="14095"/>
                  </a:lnTo>
                  <a:lnTo>
                    <a:pt x="9327" y="14984"/>
                  </a:lnTo>
                  <a:lnTo>
                    <a:pt x="10586" y="13206"/>
                  </a:lnTo>
                  <a:lnTo>
                    <a:pt x="11892" y="11428"/>
                  </a:lnTo>
                  <a:lnTo>
                    <a:pt x="13151" y="8761"/>
                  </a:lnTo>
                  <a:lnTo>
                    <a:pt x="14131" y="6984"/>
                  </a:lnTo>
                  <a:lnTo>
                    <a:pt x="15437" y="6984"/>
                  </a:lnTo>
                  <a:lnTo>
                    <a:pt x="16696" y="6984"/>
                  </a:lnTo>
                  <a:lnTo>
                    <a:pt x="17675" y="3555"/>
                  </a:lnTo>
                  <a:lnTo>
                    <a:pt x="18981" y="1777"/>
                  </a:lnTo>
                  <a:lnTo>
                    <a:pt x="20240" y="1777"/>
                  </a:lnTo>
                  <a:lnTo>
                    <a:pt x="21546" y="1777"/>
                  </a:lnTo>
                  <a:lnTo>
                    <a:pt x="22526" y="888"/>
                  </a:lnTo>
                  <a:lnTo>
                    <a:pt x="23785" y="888"/>
                  </a:lnTo>
                  <a:lnTo>
                    <a:pt x="25091" y="888"/>
                  </a:lnTo>
                  <a:lnTo>
                    <a:pt x="26350" y="888"/>
                  </a:lnTo>
                  <a:lnTo>
                    <a:pt x="27329" y="888"/>
                  </a:lnTo>
                  <a:lnTo>
                    <a:pt x="28635" y="888"/>
                  </a:lnTo>
                  <a:lnTo>
                    <a:pt x="29895" y="0"/>
                  </a:lnTo>
                  <a:lnTo>
                    <a:pt x="30874" y="6222"/>
                  </a:lnTo>
                  <a:lnTo>
                    <a:pt x="32180" y="12317"/>
                  </a:lnTo>
                  <a:lnTo>
                    <a:pt x="33439" y="17523"/>
                  </a:lnTo>
                  <a:lnTo>
                    <a:pt x="34745" y="22857"/>
                  </a:lnTo>
                  <a:lnTo>
                    <a:pt x="35678" y="27174"/>
                  </a:lnTo>
                  <a:lnTo>
                    <a:pt x="36984" y="32380"/>
                  </a:lnTo>
                  <a:lnTo>
                    <a:pt x="38289" y="36825"/>
                  </a:lnTo>
                  <a:lnTo>
                    <a:pt x="39549" y="41142"/>
                  </a:lnTo>
                  <a:lnTo>
                    <a:pt x="40528" y="44698"/>
                  </a:lnTo>
                  <a:lnTo>
                    <a:pt x="41834" y="49142"/>
                  </a:lnTo>
                  <a:lnTo>
                    <a:pt x="43093" y="52571"/>
                  </a:lnTo>
                  <a:lnTo>
                    <a:pt x="44399" y="56126"/>
                  </a:lnTo>
                  <a:lnTo>
                    <a:pt x="45332" y="58666"/>
                  </a:lnTo>
                  <a:lnTo>
                    <a:pt x="46638" y="62222"/>
                  </a:lnTo>
                  <a:lnTo>
                    <a:pt x="47944" y="64888"/>
                  </a:lnTo>
                  <a:lnTo>
                    <a:pt x="48876" y="68317"/>
                  </a:lnTo>
                  <a:lnTo>
                    <a:pt x="50182" y="70984"/>
                  </a:lnTo>
                  <a:lnTo>
                    <a:pt x="51441" y="73650"/>
                  </a:lnTo>
                  <a:lnTo>
                    <a:pt x="52747" y="75301"/>
                  </a:lnTo>
                  <a:lnTo>
                    <a:pt x="53727" y="77968"/>
                  </a:lnTo>
                  <a:lnTo>
                    <a:pt x="54986" y="79746"/>
                  </a:lnTo>
                  <a:lnTo>
                    <a:pt x="56292" y="82412"/>
                  </a:lnTo>
                  <a:lnTo>
                    <a:pt x="57598" y="84063"/>
                  </a:lnTo>
                  <a:lnTo>
                    <a:pt x="58530" y="85841"/>
                  </a:lnTo>
                  <a:lnTo>
                    <a:pt x="59836" y="87619"/>
                  </a:lnTo>
                  <a:lnTo>
                    <a:pt x="61095" y="89396"/>
                  </a:lnTo>
                  <a:lnTo>
                    <a:pt x="62075" y="91174"/>
                  </a:lnTo>
                  <a:lnTo>
                    <a:pt x="63381" y="92825"/>
                  </a:lnTo>
                  <a:lnTo>
                    <a:pt x="64640" y="94603"/>
                  </a:lnTo>
                  <a:lnTo>
                    <a:pt x="65946" y="95492"/>
                  </a:lnTo>
                  <a:lnTo>
                    <a:pt x="66925" y="97269"/>
                  </a:lnTo>
                  <a:lnTo>
                    <a:pt x="68184" y="98158"/>
                  </a:lnTo>
                  <a:lnTo>
                    <a:pt x="69490" y="99936"/>
                  </a:lnTo>
                  <a:lnTo>
                    <a:pt x="70750" y="100825"/>
                  </a:lnTo>
                  <a:lnTo>
                    <a:pt x="71729" y="101587"/>
                  </a:lnTo>
                  <a:lnTo>
                    <a:pt x="73035" y="102476"/>
                  </a:lnTo>
                  <a:lnTo>
                    <a:pt x="74294" y="103365"/>
                  </a:lnTo>
                  <a:lnTo>
                    <a:pt x="75273" y="105142"/>
                  </a:lnTo>
                  <a:lnTo>
                    <a:pt x="76579" y="106031"/>
                  </a:lnTo>
                  <a:lnTo>
                    <a:pt x="77839" y="106920"/>
                  </a:lnTo>
                  <a:lnTo>
                    <a:pt x="79144" y="106920"/>
                  </a:lnTo>
                  <a:lnTo>
                    <a:pt x="80124" y="107809"/>
                  </a:lnTo>
                  <a:lnTo>
                    <a:pt x="81383" y="108698"/>
                  </a:lnTo>
                  <a:lnTo>
                    <a:pt x="82689" y="109460"/>
                  </a:lnTo>
                  <a:lnTo>
                    <a:pt x="83948" y="110349"/>
                  </a:lnTo>
                  <a:lnTo>
                    <a:pt x="84928" y="110349"/>
                  </a:lnTo>
                  <a:lnTo>
                    <a:pt x="86233" y="111238"/>
                  </a:lnTo>
                  <a:lnTo>
                    <a:pt x="87493" y="112126"/>
                  </a:lnTo>
                  <a:lnTo>
                    <a:pt x="88799" y="112126"/>
                  </a:lnTo>
                  <a:lnTo>
                    <a:pt x="89778" y="113015"/>
                  </a:lnTo>
                  <a:lnTo>
                    <a:pt x="91037" y="113904"/>
                  </a:lnTo>
                  <a:lnTo>
                    <a:pt x="92343" y="113904"/>
                  </a:lnTo>
                  <a:lnTo>
                    <a:pt x="93276" y="114793"/>
                  </a:lnTo>
                  <a:lnTo>
                    <a:pt x="94582" y="114793"/>
                  </a:lnTo>
                  <a:lnTo>
                    <a:pt x="95888" y="115682"/>
                  </a:lnTo>
                  <a:lnTo>
                    <a:pt x="97147" y="115682"/>
                  </a:lnTo>
                  <a:lnTo>
                    <a:pt x="98126" y="115682"/>
                  </a:lnTo>
                  <a:lnTo>
                    <a:pt x="99432" y="116571"/>
                  </a:lnTo>
                  <a:lnTo>
                    <a:pt x="100691" y="116571"/>
                  </a:lnTo>
                  <a:lnTo>
                    <a:pt x="101997" y="117460"/>
                  </a:lnTo>
                  <a:lnTo>
                    <a:pt x="102930" y="117460"/>
                  </a:lnTo>
                  <a:lnTo>
                    <a:pt x="104236" y="117460"/>
                  </a:lnTo>
                  <a:lnTo>
                    <a:pt x="105542" y="117460"/>
                  </a:lnTo>
                  <a:lnTo>
                    <a:pt x="106474" y="118222"/>
                  </a:lnTo>
                  <a:lnTo>
                    <a:pt x="107780" y="118222"/>
                  </a:lnTo>
                  <a:lnTo>
                    <a:pt x="109040" y="118222"/>
                  </a:lnTo>
                  <a:lnTo>
                    <a:pt x="110345" y="119111"/>
                  </a:lnTo>
                  <a:lnTo>
                    <a:pt x="111325" y="119111"/>
                  </a:lnTo>
                  <a:lnTo>
                    <a:pt x="112584" y="119111"/>
                  </a:lnTo>
                  <a:lnTo>
                    <a:pt x="113890" y="119111"/>
                  </a:lnTo>
                  <a:lnTo>
                    <a:pt x="115196" y="119111"/>
                  </a:lnTo>
                  <a:lnTo>
                    <a:pt x="116129" y="120000"/>
                  </a:lnTo>
                  <a:lnTo>
                    <a:pt x="117434" y="120000"/>
                  </a:lnTo>
                  <a:lnTo>
                    <a:pt x="118694" y="120000"/>
                  </a:lnTo>
                  <a:lnTo>
                    <a:pt x="120000" y="120000"/>
                  </a:lnTo>
                </a:path>
              </a:pathLst>
            </a:custGeom>
            <a:noFill/>
            <a:ln w="33325" cap="flat" cmpd="sng">
              <a:solidFill>
                <a:srgbClr val="8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02" name="Shape 902"/>
            <p:cNvSpPr/>
            <p:nvPr/>
          </p:nvSpPr>
          <p:spPr>
            <a:xfrm>
              <a:off x="1680" y="3748"/>
              <a:ext cx="2573" cy="262"/>
            </a:xfrm>
            <a:custGeom>
              <a:avLst/>
              <a:gdLst/>
              <a:ahLst/>
              <a:cxnLst/>
              <a:rect l="0" t="0" r="0" b="0"/>
              <a:pathLst>
                <a:path w="120000" h="120000" extrusionOk="0">
                  <a:moveTo>
                    <a:pt x="0" y="72824"/>
                  </a:moveTo>
                  <a:lnTo>
                    <a:pt x="932" y="76030"/>
                  </a:lnTo>
                  <a:lnTo>
                    <a:pt x="2238" y="72824"/>
                  </a:lnTo>
                  <a:lnTo>
                    <a:pt x="3497" y="72824"/>
                  </a:lnTo>
                  <a:lnTo>
                    <a:pt x="4477" y="69618"/>
                  </a:lnTo>
                  <a:lnTo>
                    <a:pt x="5783" y="69618"/>
                  </a:lnTo>
                  <a:lnTo>
                    <a:pt x="7042" y="66412"/>
                  </a:lnTo>
                  <a:lnTo>
                    <a:pt x="8348" y="63206"/>
                  </a:lnTo>
                  <a:lnTo>
                    <a:pt x="9327" y="56793"/>
                  </a:lnTo>
                  <a:lnTo>
                    <a:pt x="10586" y="53587"/>
                  </a:lnTo>
                  <a:lnTo>
                    <a:pt x="11892" y="53587"/>
                  </a:lnTo>
                  <a:lnTo>
                    <a:pt x="13151" y="50381"/>
                  </a:lnTo>
                  <a:lnTo>
                    <a:pt x="14131" y="44427"/>
                  </a:lnTo>
                  <a:lnTo>
                    <a:pt x="15437" y="41221"/>
                  </a:lnTo>
                  <a:lnTo>
                    <a:pt x="16696" y="38015"/>
                  </a:lnTo>
                  <a:lnTo>
                    <a:pt x="17675" y="31603"/>
                  </a:lnTo>
                  <a:lnTo>
                    <a:pt x="18981" y="28396"/>
                  </a:lnTo>
                  <a:lnTo>
                    <a:pt x="20240" y="21984"/>
                  </a:lnTo>
                  <a:lnTo>
                    <a:pt x="21546" y="18778"/>
                  </a:lnTo>
                  <a:lnTo>
                    <a:pt x="22526" y="16030"/>
                  </a:lnTo>
                  <a:lnTo>
                    <a:pt x="23785" y="12824"/>
                  </a:lnTo>
                  <a:lnTo>
                    <a:pt x="25091" y="9618"/>
                  </a:lnTo>
                  <a:lnTo>
                    <a:pt x="26350" y="6412"/>
                  </a:lnTo>
                  <a:lnTo>
                    <a:pt x="27329" y="6412"/>
                  </a:lnTo>
                  <a:lnTo>
                    <a:pt x="28635" y="3206"/>
                  </a:lnTo>
                  <a:lnTo>
                    <a:pt x="29895" y="0"/>
                  </a:lnTo>
                  <a:lnTo>
                    <a:pt x="30874" y="6412"/>
                  </a:lnTo>
                  <a:lnTo>
                    <a:pt x="32180" y="12824"/>
                  </a:lnTo>
                  <a:lnTo>
                    <a:pt x="33439" y="16030"/>
                  </a:lnTo>
                  <a:lnTo>
                    <a:pt x="34745" y="21984"/>
                  </a:lnTo>
                  <a:lnTo>
                    <a:pt x="35678" y="28396"/>
                  </a:lnTo>
                  <a:lnTo>
                    <a:pt x="36984" y="31603"/>
                  </a:lnTo>
                  <a:lnTo>
                    <a:pt x="38289" y="34809"/>
                  </a:lnTo>
                  <a:lnTo>
                    <a:pt x="39549" y="41221"/>
                  </a:lnTo>
                  <a:lnTo>
                    <a:pt x="40528" y="44427"/>
                  </a:lnTo>
                  <a:lnTo>
                    <a:pt x="41834" y="47633"/>
                  </a:lnTo>
                  <a:lnTo>
                    <a:pt x="43093" y="50381"/>
                  </a:lnTo>
                  <a:lnTo>
                    <a:pt x="44399" y="53587"/>
                  </a:lnTo>
                  <a:lnTo>
                    <a:pt x="45332" y="56793"/>
                  </a:lnTo>
                  <a:lnTo>
                    <a:pt x="46638" y="60000"/>
                  </a:lnTo>
                  <a:lnTo>
                    <a:pt x="47944" y="63206"/>
                  </a:lnTo>
                  <a:lnTo>
                    <a:pt x="48876" y="66412"/>
                  </a:lnTo>
                  <a:lnTo>
                    <a:pt x="50182" y="69618"/>
                  </a:lnTo>
                  <a:lnTo>
                    <a:pt x="51441" y="72824"/>
                  </a:lnTo>
                  <a:lnTo>
                    <a:pt x="52747" y="76030"/>
                  </a:lnTo>
                  <a:lnTo>
                    <a:pt x="53727" y="76030"/>
                  </a:lnTo>
                  <a:lnTo>
                    <a:pt x="54986" y="78778"/>
                  </a:lnTo>
                  <a:lnTo>
                    <a:pt x="56292" y="81984"/>
                  </a:lnTo>
                  <a:lnTo>
                    <a:pt x="57598" y="81984"/>
                  </a:lnTo>
                  <a:lnTo>
                    <a:pt x="58530" y="85190"/>
                  </a:lnTo>
                  <a:lnTo>
                    <a:pt x="59836" y="85190"/>
                  </a:lnTo>
                  <a:lnTo>
                    <a:pt x="61095" y="88396"/>
                  </a:lnTo>
                  <a:lnTo>
                    <a:pt x="62075" y="91603"/>
                  </a:lnTo>
                  <a:lnTo>
                    <a:pt x="63381" y="91603"/>
                  </a:lnTo>
                  <a:lnTo>
                    <a:pt x="64640" y="91603"/>
                  </a:lnTo>
                  <a:lnTo>
                    <a:pt x="65946" y="94809"/>
                  </a:lnTo>
                  <a:lnTo>
                    <a:pt x="66925" y="94809"/>
                  </a:lnTo>
                  <a:lnTo>
                    <a:pt x="68184" y="98015"/>
                  </a:lnTo>
                  <a:lnTo>
                    <a:pt x="69490" y="98015"/>
                  </a:lnTo>
                  <a:lnTo>
                    <a:pt x="70750" y="98015"/>
                  </a:lnTo>
                  <a:lnTo>
                    <a:pt x="71729" y="101221"/>
                  </a:lnTo>
                  <a:lnTo>
                    <a:pt x="73035" y="101221"/>
                  </a:lnTo>
                  <a:lnTo>
                    <a:pt x="74294" y="101221"/>
                  </a:lnTo>
                  <a:lnTo>
                    <a:pt x="75273" y="104427"/>
                  </a:lnTo>
                  <a:lnTo>
                    <a:pt x="76579" y="104427"/>
                  </a:lnTo>
                  <a:lnTo>
                    <a:pt x="77839" y="104427"/>
                  </a:lnTo>
                  <a:lnTo>
                    <a:pt x="79144" y="107633"/>
                  </a:lnTo>
                  <a:lnTo>
                    <a:pt x="80124" y="107633"/>
                  </a:lnTo>
                  <a:lnTo>
                    <a:pt x="81383" y="107633"/>
                  </a:lnTo>
                  <a:lnTo>
                    <a:pt x="82689" y="107633"/>
                  </a:lnTo>
                  <a:lnTo>
                    <a:pt x="83948" y="107633"/>
                  </a:lnTo>
                  <a:lnTo>
                    <a:pt x="84928" y="110381"/>
                  </a:lnTo>
                  <a:lnTo>
                    <a:pt x="86233" y="110381"/>
                  </a:lnTo>
                  <a:lnTo>
                    <a:pt x="87493" y="110381"/>
                  </a:lnTo>
                  <a:lnTo>
                    <a:pt x="88799" y="110381"/>
                  </a:lnTo>
                  <a:lnTo>
                    <a:pt x="89778" y="110381"/>
                  </a:lnTo>
                  <a:lnTo>
                    <a:pt x="91037" y="110381"/>
                  </a:lnTo>
                  <a:lnTo>
                    <a:pt x="92343" y="113587"/>
                  </a:lnTo>
                  <a:lnTo>
                    <a:pt x="93276" y="113587"/>
                  </a:lnTo>
                  <a:lnTo>
                    <a:pt x="94582" y="113587"/>
                  </a:lnTo>
                  <a:lnTo>
                    <a:pt x="95888" y="113587"/>
                  </a:lnTo>
                  <a:lnTo>
                    <a:pt x="97147" y="113587"/>
                  </a:lnTo>
                  <a:lnTo>
                    <a:pt x="98126" y="113587"/>
                  </a:lnTo>
                  <a:lnTo>
                    <a:pt x="99432" y="113587"/>
                  </a:lnTo>
                  <a:lnTo>
                    <a:pt x="100691" y="113587"/>
                  </a:lnTo>
                  <a:lnTo>
                    <a:pt x="101997" y="116793"/>
                  </a:lnTo>
                  <a:lnTo>
                    <a:pt x="102930" y="116793"/>
                  </a:lnTo>
                  <a:lnTo>
                    <a:pt x="104236" y="116793"/>
                  </a:lnTo>
                  <a:lnTo>
                    <a:pt x="105542" y="116793"/>
                  </a:lnTo>
                  <a:lnTo>
                    <a:pt x="106474" y="116793"/>
                  </a:lnTo>
                  <a:lnTo>
                    <a:pt x="107780" y="116793"/>
                  </a:lnTo>
                  <a:lnTo>
                    <a:pt x="109040" y="116793"/>
                  </a:lnTo>
                  <a:lnTo>
                    <a:pt x="110345" y="116793"/>
                  </a:lnTo>
                  <a:lnTo>
                    <a:pt x="111325" y="116793"/>
                  </a:lnTo>
                  <a:lnTo>
                    <a:pt x="112584" y="116793"/>
                  </a:lnTo>
                  <a:lnTo>
                    <a:pt x="113890" y="116793"/>
                  </a:lnTo>
                  <a:lnTo>
                    <a:pt x="115196" y="116793"/>
                  </a:lnTo>
                  <a:lnTo>
                    <a:pt x="116129" y="116793"/>
                  </a:lnTo>
                  <a:lnTo>
                    <a:pt x="117434" y="116793"/>
                  </a:lnTo>
                  <a:lnTo>
                    <a:pt x="118694" y="120000"/>
                  </a:lnTo>
                  <a:lnTo>
                    <a:pt x="120000" y="12000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03" name="Shape 903"/>
            <p:cNvSpPr/>
            <p:nvPr/>
          </p:nvSpPr>
          <p:spPr>
            <a:xfrm>
              <a:off x="1680" y="3755"/>
              <a:ext cx="2573" cy="262"/>
            </a:xfrm>
            <a:custGeom>
              <a:avLst/>
              <a:gdLst/>
              <a:ahLst/>
              <a:cxnLst/>
              <a:rect l="0" t="0" r="0" b="0"/>
              <a:pathLst>
                <a:path w="120000" h="120000" extrusionOk="0">
                  <a:moveTo>
                    <a:pt x="0" y="72824"/>
                  </a:moveTo>
                  <a:lnTo>
                    <a:pt x="932" y="75572"/>
                  </a:lnTo>
                  <a:lnTo>
                    <a:pt x="2238" y="72824"/>
                  </a:lnTo>
                  <a:lnTo>
                    <a:pt x="3497" y="72824"/>
                  </a:lnTo>
                  <a:lnTo>
                    <a:pt x="4477" y="69618"/>
                  </a:lnTo>
                  <a:lnTo>
                    <a:pt x="5783" y="69618"/>
                  </a:lnTo>
                  <a:lnTo>
                    <a:pt x="7042" y="66412"/>
                  </a:lnTo>
                  <a:lnTo>
                    <a:pt x="8348" y="63206"/>
                  </a:lnTo>
                  <a:lnTo>
                    <a:pt x="9327" y="56793"/>
                  </a:lnTo>
                  <a:lnTo>
                    <a:pt x="10586" y="53587"/>
                  </a:lnTo>
                  <a:lnTo>
                    <a:pt x="11892" y="53587"/>
                  </a:lnTo>
                  <a:lnTo>
                    <a:pt x="13151" y="50381"/>
                  </a:lnTo>
                  <a:lnTo>
                    <a:pt x="14131" y="44427"/>
                  </a:lnTo>
                  <a:lnTo>
                    <a:pt x="15437" y="41221"/>
                  </a:lnTo>
                  <a:lnTo>
                    <a:pt x="16696" y="38015"/>
                  </a:lnTo>
                  <a:lnTo>
                    <a:pt x="17675" y="31603"/>
                  </a:lnTo>
                  <a:lnTo>
                    <a:pt x="18981" y="28396"/>
                  </a:lnTo>
                  <a:lnTo>
                    <a:pt x="20240" y="21984"/>
                  </a:lnTo>
                  <a:lnTo>
                    <a:pt x="21546" y="18778"/>
                  </a:lnTo>
                  <a:lnTo>
                    <a:pt x="22526" y="15572"/>
                  </a:lnTo>
                  <a:lnTo>
                    <a:pt x="23785" y="12824"/>
                  </a:lnTo>
                  <a:lnTo>
                    <a:pt x="25091" y="9618"/>
                  </a:lnTo>
                  <a:lnTo>
                    <a:pt x="26350" y="6412"/>
                  </a:lnTo>
                  <a:lnTo>
                    <a:pt x="27329" y="6412"/>
                  </a:lnTo>
                  <a:lnTo>
                    <a:pt x="28635" y="3206"/>
                  </a:lnTo>
                  <a:lnTo>
                    <a:pt x="29895" y="0"/>
                  </a:lnTo>
                  <a:lnTo>
                    <a:pt x="30874" y="6412"/>
                  </a:lnTo>
                  <a:lnTo>
                    <a:pt x="32180" y="12824"/>
                  </a:lnTo>
                  <a:lnTo>
                    <a:pt x="33439" y="15572"/>
                  </a:lnTo>
                  <a:lnTo>
                    <a:pt x="34745" y="21984"/>
                  </a:lnTo>
                  <a:lnTo>
                    <a:pt x="35678" y="28396"/>
                  </a:lnTo>
                  <a:lnTo>
                    <a:pt x="36984" y="31603"/>
                  </a:lnTo>
                  <a:lnTo>
                    <a:pt x="38289" y="34809"/>
                  </a:lnTo>
                  <a:lnTo>
                    <a:pt x="39549" y="41221"/>
                  </a:lnTo>
                  <a:lnTo>
                    <a:pt x="40528" y="44427"/>
                  </a:lnTo>
                  <a:lnTo>
                    <a:pt x="41834" y="47175"/>
                  </a:lnTo>
                  <a:lnTo>
                    <a:pt x="43093" y="50381"/>
                  </a:lnTo>
                  <a:lnTo>
                    <a:pt x="44399" y="53587"/>
                  </a:lnTo>
                  <a:lnTo>
                    <a:pt x="45332" y="56793"/>
                  </a:lnTo>
                  <a:lnTo>
                    <a:pt x="46638" y="60000"/>
                  </a:lnTo>
                  <a:lnTo>
                    <a:pt x="47944" y="63206"/>
                  </a:lnTo>
                  <a:lnTo>
                    <a:pt x="48876" y="66412"/>
                  </a:lnTo>
                  <a:lnTo>
                    <a:pt x="50182" y="69618"/>
                  </a:lnTo>
                  <a:lnTo>
                    <a:pt x="51441" y="72824"/>
                  </a:lnTo>
                  <a:lnTo>
                    <a:pt x="52747" y="75572"/>
                  </a:lnTo>
                  <a:lnTo>
                    <a:pt x="53727" y="75572"/>
                  </a:lnTo>
                  <a:lnTo>
                    <a:pt x="54986" y="78778"/>
                  </a:lnTo>
                  <a:lnTo>
                    <a:pt x="56292" y="81984"/>
                  </a:lnTo>
                  <a:lnTo>
                    <a:pt x="57598" y="81984"/>
                  </a:lnTo>
                  <a:lnTo>
                    <a:pt x="58530" y="85190"/>
                  </a:lnTo>
                  <a:lnTo>
                    <a:pt x="59836" y="85190"/>
                  </a:lnTo>
                  <a:lnTo>
                    <a:pt x="61095" y="88396"/>
                  </a:lnTo>
                  <a:lnTo>
                    <a:pt x="62075" y="91603"/>
                  </a:lnTo>
                  <a:lnTo>
                    <a:pt x="63381" y="91603"/>
                  </a:lnTo>
                  <a:lnTo>
                    <a:pt x="64640" y="91603"/>
                  </a:lnTo>
                  <a:lnTo>
                    <a:pt x="65946" y="94809"/>
                  </a:lnTo>
                  <a:lnTo>
                    <a:pt x="66925" y="94809"/>
                  </a:lnTo>
                  <a:lnTo>
                    <a:pt x="68184" y="98015"/>
                  </a:lnTo>
                  <a:lnTo>
                    <a:pt x="69490" y="98015"/>
                  </a:lnTo>
                  <a:lnTo>
                    <a:pt x="70750" y="98015"/>
                  </a:lnTo>
                  <a:lnTo>
                    <a:pt x="71729" y="101221"/>
                  </a:lnTo>
                  <a:lnTo>
                    <a:pt x="73035" y="101221"/>
                  </a:lnTo>
                  <a:lnTo>
                    <a:pt x="74294" y="101221"/>
                  </a:lnTo>
                  <a:lnTo>
                    <a:pt x="75273" y="104427"/>
                  </a:lnTo>
                  <a:lnTo>
                    <a:pt x="76579" y="104427"/>
                  </a:lnTo>
                  <a:lnTo>
                    <a:pt x="77839" y="104427"/>
                  </a:lnTo>
                  <a:lnTo>
                    <a:pt x="79144" y="107175"/>
                  </a:lnTo>
                  <a:lnTo>
                    <a:pt x="80124" y="107175"/>
                  </a:lnTo>
                  <a:lnTo>
                    <a:pt x="81383" y="107175"/>
                  </a:lnTo>
                  <a:lnTo>
                    <a:pt x="82689" y="107175"/>
                  </a:lnTo>
                  <a:lnTo>
                    <a:pt x="83948" y="107175"/>
                  </a:lnTo>
                  <a:lnTo>
                    <a:pt x="84928" y="110381"/>
                  </a:lnTo>
                  <a:lnTo>
                    <a:pt x="86233" y="110381"/>
                  </a:lnTo>
                  <a:lnTo>
                    <a:pt x="87493" y="110381"/>
                  </a:lnTo>
                  <a:lnTo>
                    <a:pt x="88799" y="110381"/>
                  </a:lnTo>
                  <a:lnTo>
                    <a:pt x="89778" y="110381"/>
                  </a:lnTo>
                  <a:lnTo>
                    <a:pt x="91037" y="110381"/>
                  </a:lnTo>
                  <a:lnTo>
                    <a:pt x="92343" y="113587"/>
                  </a:lnTo>
                  <a:lnTo>
                    <a:pt x="93276" y="113587"/>
                  </a:lnTo>
                  <a:lnTo>
                    <a:pt x="94582" y="113587"/>
                  </a:lnTo>
                  <a:lnTo>
                    <a:pt x="95888" y="113587"/>
                  </a:lnTo>
                  <a:lnTo>
                    <a:pt x="97147" y="113587"/>
                  </a:lnTo>
                  <a:lnTo>
                    <a:pt x="98126" y="113587"/>
                  </a:lnTo>
                  <a:lnTo>
                    <a:pt x="99432" y="113587"/>
                  </a:lnTo>
                  <a:lnTo>
                    <a:pt x="100691" y="113587"/>
                  </a:lnTo>
                  <a:lnTo>
                    <a:pt x="101997" y="116793"/>
                  </a:lnTo>
                  <a:lnTo>
                    <a:pt x="102930" y="116793"/>
                  </a:lnTo>
                  <a:lnTo>
                    <a:pt x="104236" y="116793"/>
                  </a:lnTo>
                  <a:lnTo>
                    <a:pt x="105542" y="116793"/>
                  </a:lnTo>
                  <a:lnTo>
                    <a:pt x="106474" y="116793"/>
                  </a:lnTo>
                  <a:lnTo>
                    <a:pt x="107780" y="116793"/>
                  </a:lnTo>
                  <a:lnTo>
                    <a:pt x="109040" y="116793"/>
                  </a:lnTo>
                  <a:lnTo>
                    <a:pt x="110345" y="116793"/>
                  </a:lnTo>
                  <a:lnTo>
                    <a:pt x="111325" y="116793"/>
                  </a:lnTo>
                  <a:lnTo>
                    <a:pt x="112584" y="116793"/>
                  </a:lnTo>
                  <a:lnTo>
                    <a:pt x="113890" y="116793"/>
                  </a:lnTo>
                  <a:lnTo>
                    <a:pt x="115196" y="116793"/>
                  </a:lnTo>
                  <a:lnTo>
                    <a:pt x="116129" y="116793"/>
                  </a:lnTo>
                  <a:lnTo>
                    <a:pt x="117434" y="116793"/>
                  </a:lnTo>
                  <a:lnTo>
                    <a:pt x="118694" y="120000"/>
                  </a:lnTo>
                  <a:lnTo>
                    <a:pt x="120000" y="12000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04" name="Shape 904"/>
            <p:cNvSpPr/>
            <p:nvPr/>
          </p:nvSpPr>
          <p:spPr>
            <a:xfrm>
              <a:off x="1680" y="3762"/>
              <a:ext cx="2573" cy="262"/>
            </a:xfrm>
            <a:custGeom>
              <a:avLst/>
              <a:gdLst/>
              <a:ahLst/>
              <a:cxnLst/>
              <a:rect l="0" t="0" r="0" b="0"/>
              <a:pathLst>
                <a:path w="120000" h="120000" extrusionOk="0">
                  <a:moveTo>
                    <a:pt x="0" y="72366"/>
                  </a:moveTo>
                  <a:lnTo>
                    <a:pt x="932" y="75572"/>
                  </a:lnTo>
                  <a:lnTo>
                    <a:pt x="2238" y="72366"/>
                  </a:lnTo>
                  <a:lnTo>
                    <a:pt x="3497" y="72366"/>
                  </a:lnTo>
                  <a:lnTo>
                    <a:pt x="4477" y="69618"/>
                  </a:lnTo>
                  <a:lnTo>
                    <a:pt x="5783" y="69618"/>
                  </a:lnTo>
                  <a:lnTo>
                    <a:pt x="7042" y="66412"/>
                  </a:lnTo>
                  <a:lnTo>
                    <a:pt x="8348" y="63206"/>
                  </a:lnTo>
                  <a:lnTo>
                    <a:pt x="9327" y="56793"/>
                  </a:lnTo>
                  <a:lnTo>
                    <a:pt x="10586" y="53587"/>
                  </a:lnTo>
                  <a:lnTo>
                    <a:pt x="11892" y="53587"/>
                  </a:lnTo>
                  <a:lnTo>
                    <a:pt x="13151" y="50381"/>
                  </a:lnTo>
                  <a:lnTo>
                    <a:pt x="14131" y="43969"/>
                  </a:lnTo>
                  <a:lnTo>
                    <a:pt x="15437" y="41221"/>
                  </a:lnTo>
                  <a:lnTo>
                    <a:pt x="16696" y="38015"/>
                  </a:lnTo>
                  <a:lnTo>
                    <a:pt x="17675" y="31603"/>
                  </a:lnTo>
                  <a:lnTo>
                    <a:pt x="18981" y="28396"/>
                  </a:lnTo>
                  <a:lnTo>
                    <a:pt x="20240" y="21984"/>
                  </a:lnTo>
                  <a:lnTo>
                    <a:pt x="21546" y="18778"/>
                  </a:lnTo>
                  <a:lnTo>
                    <a:pt x="22526" y="15572"/>
                  </a:lnTo>
                  <a:lnTo>
                    <a:pt x="23785" y="12366"/>
                  </a:lnTo>
                  <a:lnTo>
                    <a:pt x="25091" y="9618"/>
                  </a:lnTo>
                  <a:lnTo>
                    <a:pt x="26350" y="6412"/>
                  </a:lnTo>
                  <a:lnTo>
                    <a:pt x="27329" y="6412"/>
                  </a:lnTo>
                  <a:lnTo>
                    <a:pt x="28635" y="3206"/>
                  </a:lnTo>
                  <a:lnTo>
                    <a:pt x="29895" y="0"/>
                  </a:lnTo>
                  <a:lnTo>
                    <a:pt x="30874" y="6412"/>
                  </a:lnTo>
                  <a:lnTo>
                    <a:pt x="32180" y="12366"/>
                  </a:lnTo>
                  <a:lnTo>
                    <a:pt x="33439" y="15572"/>
                  </a:lnTo>
                  <a:lnTo>
                    <a:pt x="34745" y="21984"/>
                  </a:lnTo>
                  <a:lnTo>
                    <a:pt x="35678" y="28396"/>
                  </a:lnTo>
                  <a:lnTo>
                    <a:pt x="36984" y="31603"/>
                  </a:lnTo>
                  <a:lnTo>
                    <a:pt x="38289" y="34809"/>
                  </a:lnTo>
                  <a:lnTo>
                    <a:pt x="39549" y="41221"/>
                  </a:lnTo>
                  <a:lnTo>
                    <a:pt x="40528" y="43969"/>
                  </a:lnTo>
                  <a:lnTo>
                    <a:pt x="41834" y="47175"/>
                  </a:lnTo>
                  <a:lnTo>
                    <a:pt x="43093" y="50381"/>
                  </a:lnTo>
                  <a:lnTo>
                    <a:pt x="44399" y="53587"/>
                  </a:lnTo>
                  <a:lnTo>
                    <a:pt x="45332" y="56793"/>
                  </a:lnTo>
                  <a:lnTo>
                    <a:pt x="46638" y="60000"/>
                  </a:lnTo>
                  <a:lnTo>
                    <a:pt x="47944" y="63206"/>
                  </a:lnTo>
                  <a:lnTo>
                    <a:pt x="48876" y="66412"/>
                  </a:lnTo>
                  <a:lnTo>
                    <a:pt x="50182" y="69618"/>
                  </a:lnTo>
                  <a:lnTo>
                    <a:pt x="51441" y="72366"/>
                  </a:lnTo>
                  <a:lnTo>
                    <a:pt x="52747" y="75572"/>
                  </a:lnTo>
                  <a:lnTo>
                    <a:pt x="53727" y="75572"/>
                  </a:lnTo>
                  <a:lnTo>
                    <a:pt x="54986" y="78778"/>
                  </a:lnTo>
                  <a:lnTo>
                    <a:pt x="56292" y="81984"/>
                  </a:lnTo>
                  <a:lnTo>
                    <a:pt x="57598" y="81984"/>
                  </a:lnTo>
                  <a:lnTo>
                    <a:pt x="58530" y="85190"/>
                  </a:lnTo>
                  <a:lnTo>
                    <a:pt x="59836" y="85190"/>
                  </a:lnTo>
                  <a:lnTo>
                    <a:pt x="61095" y="88396"/>
                  </a:lnTo>
                  <a:lnTo>
                    <a:pt x="62075" y="91603"/>
                  </a:lnTo>
                  <a:lnTo>
                    <a:pt x="63381" y="91603"/>
                  </a:lnTo>
                  <a:lnTo>
                    <a:pt x="64640" y="91603"/>
                  </a:lnTo>
                  <a:lnTo>
                    <a:pt x="65946" y="94809"/>
                  </a:lnTo>
                  <a:lnTo>
                    <a:pt x="66925" y="94809"/>
                  </a:lnTo>
                  <a:lnTo>
                    <a:pt x="68184" y="98015"/>
                  </a:lnTo>
                  <a:lnTo>
                    <a:pt x="69490" y="98015"/>
                  </a:lnTo>
                  <a:lnTo>
                    <a:pt x="70750" y="98015"/>
                  </a:lnTo>
                  <a:lnTo>
                    <a:pt x="71729" y="101221"/>
                  </a:lnTo>
                  <a:lnTo>
                    <a:pt x="73035" y="101221"/>
                  </a:lnTo>
                  <a:lnTo>
                    <a:pt x="74294" y="101221"/>
                  </a:lnTo>
                  <a:lnTo>
                    <a:pt x="75273" y="103969"/>
                  </a:lnTo>
                  <a:lnTo>
                    <a:pt x="76579" y="103969"/>
                  </a:lnTo>
                  <a:lnTo>
                    <a:pt x="77839" y="103969"/>
                  </a:lnTo>
                  <a:lnTo>
                    <a:pt x="79144" y="107175"/>
                  </a:lnTo>
                  <a:lnTo>
                    <a:pt x="80124" y="107175"/>
                  </a:lnTo>
                  <a:lnTo>
                    <a:pt x="81383" y="107175"/>
                  </a:lnTo>
                  <a:lnTo>
                    <a:pt x="82689" y="107175"/>
                  </a:lnTo>
                  <a:lnTo>
                    <a:pt x="83948" y="107175"/>
                  </a:lnTo>
                  <a:lnTo>
                    <a:pt x="84928" y="110381"/>
                  </a:lnTo>
                  <a:lnTo>
                    <a:pt x="86233" y="110381"/>
                  </a:lnTo>
                  <a:lnTo>
                    <a:pt x="87493" y="110381"/>
                  </a:lnTo>
                  <a:lnTo>
                    <a:pt x="88799" y="110381"/>
                  </a:lnTo>
                  <a:lnTo>
                    <a:pt x="89778" y="110381"/>
                  </a:lnTo>
                  <a:lnTo>
                    <a:pt x="91037" y="110381"/>
                  </a:lnTo>
                  <a:lnTo>
                    <a:pt x="92343" y="113587"/>
                  </a:lnTo>
                  <a:lnTo>
                    <a:pt x="93276" y="113587"/>
                  </a:lnTo>
                  <a:lnTo>
                    <a:pt x="94582" y="113587"/>
                  </a:lnTo>
                  <a:lnTo>
                    <a:pt x="95888" y="113587"/>
                  </a:lnTo>
                  <a:lnTo>
                    <a:pt x="97147" y="113587"/>
                  </a:lnTo>
                  <a:lnTo>
                    <a:pt x="98126" y="113587"/>
                  </a:lnTo>
                  <a:lnTo>
                    <a:pt x="99432" y="113587"/>
                  </a:lnTo>
                  <a:lnTo>
                    <a:pt x="100691" y="113587"/>
                  </a:lnTo>
                  <a:lnTo>
                    <a:pt x="101997" y="116793"/>
                  </a:lnTo>
                  <a:lnTo>
                    <a:pt x="102930" y="116793"/>
                  </a:lnTo>
                  <a:lnTo>
                    <a:pt x="104236" y="116793"/>
                  </a:lnTo>
                  <a:lnTo>
                    <a:pt x="105542" y="116793"/>
                  </a:lnTo>
                  <a:lnTo>
                    <a:pt x="106474" y="116793"/>
                  </a:lnTo>
                  <a:lnTo>
                    <a:pt x="107780" y="116793"/>
                  </a:lnTo>
                  <a:lnTo>
                    <a:pt x="109040" y="116793"/>
                  </a:lnTo>
                  <a:lnTo>
                    <a:pt x="110345" y="116793"/>
                  </a:lnTo>
                  <a:lnTo>
                    <a:pt x="111325" y="116793"/>
                  </a:lnTo>
                  <a:lnTo>
                    <a:pt x="112584" y="116793"/>
                  </a:lnTo>
                  <a:lnTo>
                    <a:pt x="113890" y="116793"/>
                  </a:lnTo>
                  <a:lnTo>
                    <a:pt x="115196" y="116793"/>
                  </a:lnTo>
                  <a:lnTo>
                    <a:pt x="116129" y="116793"/>
                  </a:lnTo>
                  <a:lnTo>
                    <a:pt x="117434" y="116793"/>
                  </a:lnTo>
                  <a:lnTo>
                    <a:pt x="118694" y="120000"/>
                  </a:lnTo>
                  <a:lnTo>
                    <a:pt x="120000" y="120000"/>
                  </a:lnTo>
                </a:path>
              </a:pathLst>
            </a:custGeom>
            <a:noFill/>
            <a:ln w="33325" cap="flat" cmpd="sng">
              <a:solidFill>
                <a:srgbClr val="00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05" name="Shape 905"/>
            <p:cNvSpPr/>
            <p:nvPr/>
          </p:nvSpPr>
          <p:spPr>
            <a:xfrm>
              <a:off x="1680" y="3251"/>
              <a:ext cx="2456" cy="766"/>
            </a:xfrm>
            <a:custGeom>
              <a:avLst/>
              <a:gdLst/>
              <a:ahLst/>
              <a:cxnLst/>
              <a:rect l="0" t="0" r="0" b="0"/>
              <a:pathLst>
                <a:path w="120000" h="120000" extrusionOk="0">
                  <a:moveTo>
                    <a:pt x="0" y="80052"/>
                  </a:moveTo>
                  <a:lnTo>
                    <a:pt x="977" y="78955"/>
                  </a:lnTo>
                  <a:lnTo>
                    <a:pt x="2345" y="76762"/>
                  </a:lnTo>
                  <a:lnTo>
                    <a:pt x="3664" y="69242"/>
                  </a:lnTo>
                  <a:lnTo>
                    <a:pt x="4690" y="61723"/>
                  </a:lnTo>
                  <a:lnTo>
                    <a:pt x="6058" y="56240"/>
                  </a:lnTo>
                  <a:lnTo>
                    <a:pt x="7377" y="49817"/>
                  </a:lnTo>
                  <a:lnTo>
                    <a:pt x="8745" y="46527"/>
                  </a:lnTo>
                  <a:lnTo>
                    <a:pt x="9771" y="43237"/>
                  </a:lnTo>
                  <a:lnTo>
                    <a:pt x="11091" y="36814"/>
                  </a:lnTo>
                  <a:lnTo>
                    <a:pt x="12459" y="31331"/>
                  </a:lnTo>
                  <a:lnTo>
                    <a:pt x="13778" y="23812"/>
                  </a:lnTo>
                  <a:lnTo>
                    <a:pt x="14804" y="21618"/>
                  </a:lnTo>
                  <a:lnTo>
                    <a:pt x="16172" y="18485"/>
                  </a:lnTo>
                  <a:lnTo>
                    <a:pt x="17491" y="13002"/>
                  </a:lnTo>
                  <a:lnTo>
                    <a:pt x="18517" y="7676"/>
                  </a:lnTo>
                  <a:lnTo>
                    <a:pt x="19885" y="3289"/>
                  </a:lnTo>
                  <a:lnTo>
                    <a:pt x="21205" y="2193"/>
                  </a:lnTo>
                  <a:lnTo>
                    <a:pt x="22573" y="1096"/>
                  </a:lnTo>
                  <a:lnTo>
                    <a:pt x="23599" y="0"/>
                  </a:lnTo>
                  <a:lnTo>
                    <a:pt x="24918" y="0"/>
                  </a:lnTo>
                  <a:lnTo>
                    <a:pt x="26286" y="0"/>
                  </a:lnTo>
                  <a:lnTo>
                    <a:pt x="27605" y="0"/>
                  </a:lnTo>
                  <a:lnTo>
                    <a:pt x="28631" y="1096"/>
                  </a:lnTo>
                  <a:lnTo>
                    <a:pt x="29999" y="2193"/>
                  </a:lnTo>
                  <a:lnTo>
                    <a:pt x="31319" y="3289"/>
                  </a:lnTo>
                  <a:lnTo>
                    <a:pt x="32345" y="8772"/>
                  </a:lnTo>
                  <a:lnTo>
                    <a:pt x="33713" y="14099"/>
                  </a:lnTo>
                  <a:lnTo>
                    <a:pt x="35032" y="19582"/>
                  </a:lnTo>
                  <a:lnTo>
                    <a:pt x="36400" y="24908"/>
                  </a:lnTo>
                  <a:lnTo>
                    <a:pt x="37377" y="29295"/>
                  </a:lnTo>
                  <a:lnTo>
                    <a:pt x="38745" y="34621"/>
                  </a:lnTo>
                  <a:lnTo>
                    <a:pt x="40114" y="39007"/>
                  </a:lnTo>
                  <a:lnTo>
                    <a:pt x="41433" y="43237"/>
                  </a:lnTo>
                  <a:lnTo>
                    <a:pt x="42459" y="46527"/>
                  </a:lnTo>
                  <a:lnTo>
                    <a:pt x="43827" y="50913"/>
                  </a:lnTo>
                  <a:lnTo>
                    <a:pt x="45146" y="54046"/>
                  </a:lnTo>
                  <a:lnTo>
                    <a:pt x="46514" y="57336"/>
                  </a:lnTo>
                  <a:lnTo>
                    <a:pt x="47491" y="60626"/>
                  </a:lnTo>
                  <a:lnTo>
                    <a:pt x="48859" y="63759"/>
                  </a:lnTo>
                  <a:lnTo>
                    <a:pt x="50228" y="67049"/>
                  </a:lnTo>
                  <a:lnTo>
                    <a:pt x="51205" y="69242"/>
                  </a:lnTo>
                  <a:lnTo>
                    <a:pt x="52573" y="72532"/>
                  </a:lnTo>
                  <a:lnTo>
                    <a:pt x="53892" y="74569"/>
                  </a:lnTo>
                  <a:lnTo>
                    <a:pt x="55260" y="76762"/>
                  </a:lnTo>
                  <a:lnTo>
                    <a:pt x="56286" y="80052"/>
                  </a:lnTo>
                  <a:lnTo>
                    <a:pt x="57605" y="82245"/>
                  </a:lnTo>
                  <a:lnTo>
                    <a:pt x="58973" y="83342"/>
                  </a:lnTo>
                  <a:lnTo>
                    <a:pt x="60342" y="85378"/>
                  </a:lnTo>
                  <a:lnTo>
                    <a:pt x="61319" y="87571"/>
                  </a:lnTo>
                  <a:lnTo>
                    <a:pt x="62687" y="89765"/>
                  </a:lnTo>
                  <a:lnTo>
                    <a:pt x="64006" y="90861"/>
                  </a:lnTo>
                  <a:lnTo>
                    <a:pt x="65032" y="93054"/>
                  </a:lnTo>
                  <a:lnTo>
                    <a:pt x="66400" y="94151"/>
                  </a:lnTo>
                  <a:lnTo>
                    <a:pt x="67719" y="96187"/>
                  </a:lnTo>
                  <a:lnTo>
                    <a:pt x="69087" y="97284"/>
                  </a:lnTo>
                  <a:lnTo>
                    <a:pt x="70114" y="98381"/>
                  </a:lnTo>
                  <a:lnTo>
                    <a:pt x="71433" y="99477"/>
                  </a:lnTo>
                  <a:lnTo>
                    <a:pt x="72801" y="100574"/>
                  </a:lnTo>
                  <a:lnTo>
                    <a:pt x="74120" y="101671"/>
                  </a:lnTo>
                  <a:lnTo>
                    <a:pt x="75146" y="102767"/>
                  </a:lnTo>
                  <a:lnTo>
                    <a:pt x="76514" y="103864"/>
                  </a:lnTo>
                  <a:lnTo>
                    <a:pt x="77833" y="104804"/>
                  </a:lnTo>
                  <a:lnTo>
                    <a:pt x="78859" y="105900"/>
                  </a:lnTo>
                  <a:lnTo>
                    <a:pt x="80228" y="106997"/>
                  </a:lnTo>
                  <a:lnTo>
                    <a:pt x="81547" y="108093"/>
                  </a:lnTo>
                  <a:lnTo>
                    <a:pt x="82915" y="108093"/>
                  </a:lnTo>
                  <a:lnTo>
                    <a:pt x="83941" y="109190"/>
                  </a:lnTo>
                  <a:lnTo>
                    <a:pt x="85260" y="110287"/>
                  </a:lnTo>
                  <a:lnTo>
                    <a:pt x="86628" y="110287"/>
                  </a:lnTo>
                  <a:lnTo>
                    <a:pt x="87947" y="111383"/>
                  </a:lnTo>
                  <a:lnTo>
                    <a:pt x="88973" y="111383"/>
                  </a:lnTo>
                  <a:lnTo>
                    <a:pt x="90342" y="112480"/>
                  </a:lnTo>
                  <a:lnTo>
                    <a:pt x="91661" y="112480"/>
                  </a:lnTo>
                  <a:lnTo>
                    <a:pt x="93029" y="113577"/>
                  </a:lnTo>
                  <a:lnTo>
                    <a:pt x="94055" y="113577"/>
                  </a:lnTo>
                  <a:lnTo>
                    <a:pt x="95374" y="114673"/>
                  </a:lnTo>
                  <a:lnTo>
                    <a:pt x="96742" y="114673"/>
                  </a:lnTo>
                  <a:lnTo>
                    <a:pt x="97719" y="114673"/>
                  </a:lnTo>
                  <a:lnTo>
                    <a:pt x="99087" y="115613"/>
                  </a:lnTo>
                  <a:lnTo>
                    <a:pt x="100456" y="115613"/>
                  </a:lnTo>
                  <a:lnTo>
                    <a:pt x="101775" y="116710"/>
                  </a:lnTo>
                  <a:lnTo>
                    <a:pt x="102801" y="116710"/>
                  </a:lnTo>
                  <a:lnTo>
                    <a:pt x="104169" y="116710"/>
                  </a:lnTo>
                  <a:lnTo>
                    <a:pt x="105488" y="116710"/>
                  </a:lnTo>
                  <a:lnTo>
                    <a:pt x="106856" y="117806"/>
                  </a:lnTo>
                  <a:lnTo>
                    <a:pt x="107833" y="117806"/>
                  </a:lnTo>
                  <a:lnTo>
                    <a:pt x="109201" y="117806"/>
                  </a:lnTo>
                  <a:lnTo>
                    <a:pt x="110570" y="117806"/>
                  </a:lnTo>
                  <a:lnTo>
                    <a:pt x="111547" y="117806"/>
                  </a:lnTo>
                  <a:lnTo>
                    <a:pt x="112915" y="118903"/>
                  </a:lnTo>
                  <a:lnTo>
                    <a:pt x="114234" y="118903"/>
                  </a:lnTo>
                  <a:lnTo>
                    <a:pt x="115602" y="118903"/>
                  </a:lnTo>
                  <a:lnTo>
                    <a:pt x="116628" y="118903"/>
                  </a:lnTo>
                  <a:lnTo>
                    <a:pt x="117947" y="118903"/>
                  </a:lnTo>
                  <a:lnTo>
                    <a:pt x="119315" y="118903"/>
                  </a:lnTo>
                  <a:lnTo>
                    <a:pt x="119999" y="12000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06" name="Shape 906"/>
            <p:cNvSpPr/>
            <p:nvPr/>
          </p:nvSpPr>
          <p:spPr>
            <a:xfrm>
              <a:off x="1680" y="3258"/>
              <a:ext cx="2456" cy="766"/>
            </a:xfrm>
            <a:custGeom>
              <a:avLst/>
              <a:gdLst/>
              <a:ahLst/>
              <a:cxnLst/>
              <a:rect l="0" t="0" r="0" b="0"/>
              <a:pathLst>
                <a:path w="120000" h="120000" extrusionOk="0">
                  <a:moveTo>
                    <a:pt x="0" y="80052"/>
                  </a:moveTo>
                  <a:lnTo>
                    <a:pt x="977" y="78955"/>
                  </a:lnTo>
                  <a:lnTo>
                    <a:pt x="2345" y="76762"/>
                  </a:lnTo>
                  <a:lnTo>
                    <a:pt x="3664" y="69242"/>
                  </a:lnTo>
                  <a:lnTo>
                    <a:pt x="4690" y="61566"/>
                  </a:lnTo>
                  <a:lnTo>
                    <a:pt x="6058" y="56240"/>
                  </a:lnTo>
                  <a:lnTo>
                    <a:pt x="7377" y="49817"/>
                  </a:lnTo>
                  <a:lnTo>
                    <a:pt x="8745" y="46527"/>
                  </a:lnTo>
                  <a:lnTo>
                    <a:pt x="9771" y="43237"/>
                  </a:lnTo>
                  <a:lnTo>
                    <a:pt x="11091" y="36814"/>
                  </a:lnTo>
                  <a:lnTo>
                    <a:pt x="12459" y="31331"/>
                  </a:lnTo>
                  <a:lnTo>
                    <a:pt x="13778" y="23812"/>
                  </a:lnTo>
                  <a:lnTo>
                    <a:pt x="14804" y="21618"/>
                  </a:lnTo>
                  <a:lnTo>
                    <a:pt x="16172" y="18485"/>
                  </a:lnTo>
                  <a:lnTo>
                    <a:pt x="17491" y="13002"/>
                  </a:lnTo>
                  <a:lnTo>
                    <a:pt x="18517" y="7676"/>
                  </a:lnTo>
                  <a:lnTo>
                    <a:pt x="19885" y="3289"/>
                  </a:lnTo>
                  <a:lnTo>
                    <a:pt x="21205" y="2193"/>
                  </a:lnTo>
                  <a:lnTo>
                    <a:pt x="22573" y="1096"/>
                  </a:lnTo>
                  <a:lnTo>
                    <a:pt x="23599" y="0"/>
                  </a:lnTo>
                  <a:lnTo>
                    <a:pt x="24918" y="0"/>
                  </a:lnTo>
                  <a:lnTo>
                    <a:pt x="26286" y="0"/>
                  </a:lnTo>
                  <a:lnTo>
                    <a:pt x="27605" y="0"/>
                  </a:lnTo>
                  <a:lnTo>
                    <a:pt x="28631" y="1096"/>
                  </a:lnTo>
                  <a:lnTo>
                    <a:pt x="29999" y="2193"/>
                  </a:lnTo>
                  <a:lnTo>
                    <a:pt x="31319" y="3289"/>
                  </a:lnTo>
                  <a:lnTo>
                    <a:pt x="32345" y="8616"/>
                  </a:lnTo>
                  <a:lnTo>
                    <a:pt x="33713" y="14099"/>
                  </a:lnTo>
                  <a:lnTo>
                    <a:pt x="35032" y="19425"/>
                  </a:lnTo>
                  <a:lnTo>
                    <a:pt x="36400" y="24908"/>
                  </a:lnTo>
                  <a:lnTo>
                    <a:pt x="37377" y="29295"/>
                  </a:lnTo>
                  <a:lnTo>
                    <a:pt x="38745" y="34621"/>
                  </a:lnTo>
                  <a:lnTo>
                    <a:pt x="40114" y="39007"/>
                  </a:lnTo>
                  <a:lnTo>
                    <a:pt x="41433" y="43237"/>
                  </a:lnTo>
                  <a:lnTo>
                    <a:pt x="42459" y="46527"/>
                  </a:lnTo>
                  <a:lnTo>
                    <a:pt x="43827" y="50913"/>
                  </a:lnTo>
                  <a:lnTo>
                    <a:pt x="45146" y="54046"/>
                  </a:lnTo>
                  <a:lnTo>
                    <a:pt x="46514" y="57336"/>
                  </a:lnTo>
                  <a:lnTo>
                    <a:pt x="47491" y="60626"/>
                  </a:lnTo>
                  <a:lnTo>
                    <a:pt x="48859" y="63759"/>
                  </a:lnTo>
                  <a:lnTo>
                    <a:pt x="50228" y="67049"/>
                  </a:lnTo>
                  <a:lnTo>
                    <a:pt x="51205" y="69242"/>
                  </a:lnTo>
                  <a:lnTo>
                    <a:pt x="52573" y="72375"/>
                  </a:lnTo>
                  <a:lnTo>
                    <a:pt x="53892" y="74569"/>
                  </a:lnTo>
                  <a:lnTo>
                    <a:pt x="55260" y="76762"/>
                  </a:lnTo>
                  <a:lnTo>
                    <a:pt x="56286" y="80052"/>
                  </a:lnTo>
                  <a:lnTo>
                    <a:pt x="57605" y="82245"/>
                  </a:lnTo>
                  <a:lnTo>
                    <a:pt x="58973" y="83185"/>
                  </a:lnTo>
                  <a:lnTo>
                    <a:pt x="60342" y="85378"/>
                  </a:lnTo>
                  <a:lnTo>
                    <a:pt x="61319" y="87571"/>
                  </a:lnTo>
                  <a:lnTo>
                    <a:pt x="62687" y="89765"/>
                  </a:lnTo>
                  <a:lnTo>
                    <a:pt x="64006" y="90861"/>
                  </a:lnTo>
                  <a:lnTo>
                    <a:pt x="65032" y="93054"/>
                  </a:lnTo>
                  <a:lnTo>
                    <a:pt x="66400" y="93994"/>
                  </a:lnTo>
                  <a:lnTo>
                    <a:pt x="67719" y="96187"/>
                  </a:lnTo>
                  <a:lnTo>
                    <a:pt x="69087" y="97284"/>
                  </a:lnTo>
                  <a:lnTo>
                    <a:pt x="70114" y="98381"/>
                  </a:lnTo>
                  <a:lnTo>
                    <a:pt x="71433" y="99477"/>
                  </a:lnTo>
                  <a:lnTo>
                    <a:pt x="72801" y="100574"/>
                  </a:lnTo>
                  <a:lnTo>
                    <a:pt x="74120" y="101671"/>
                  </a:lnTo>
                  <a:lnTo>
                    <a:pt x="75146" y="102767"/>
                  </a:lnTo>
                  <a:lnTo>
                    <a:pt x="76514" y="103707"/>
                  </a:lnTo>
                  <a:lnTo>
                    <a:pt x="77833" y="104804"/>
                  </a:lnTo>
                  <a:lnTo>
                    <a:pt x="78859" y="105900"/>
                  </a:lnTo>
                  <a:lnTo>
                    <a:pt x="80228" y="106997"/>
                  </a:lnTo>
                  <a:lnTo>
                    <a:pt x="81547" y="108093"/>
                  </a:lnTo>
                  <a:lnTo>
                    <a:pt x="82915" y="108093"/>
                  </a:lnTo>
                  <a:lnTo>
                    <a:pt x="83941" y="109190"/>
                  </a:lnTo>
                  <a:lnTo>
                    <a:pt x="85260" y="110287"/>
                  </a:lnTo>
                  <a:lnTo>
                    <a:pt x="86628" y="110287"/>
                  </a:lnTo>
                  <a:lnTo>
                    <a:pt x="87947" y="111383"/>
                  </a:lnTo>
                  <a:lnTo>
                    <a:pt x="88973" y="111383"/>
                  </a:lnTo>
                  <a:lnTo>
                    <a:pt x="90342" y="112480"/>
                  </a:lnTo>
                  <a:lnTo>
                    <a:pt x="91661" y="112480"/>
                  </a:lnTo>
                  <a:lnTo>
                    <a:pt x="93029" y="113577"/>
                  </a:lnTo>
                  <a:lnTo>
                    <a:pt x="94055" y="113577"/>
                  </a:lnTo>
                  <a:lnTo>
                    <a:pt x="95374" y="114516"/>
                  </a:lnTo>
                  <a:lnTo>
                    <a:pt x="96742" y="114516"/>
                  </a:lnTo>
                  <a:lnTo>
                    <a:pt x="97719" y="114516"/>
                  </a:lnTo>
                  <a:lnTo>
                    <a:pt x="99087" y="115613"/>
                  </a:lnTo>
                  <a:lnTo>
                    <a:pt x="100456" y="115613"/>
                  </a:lnTo>
                  <a:lnTo>
                    <a:pt x="101775" y="116710"/>
                  </a:lnTo>
                  <a:lnTo>
                    <a:pt x="102801" y="116710"/>
                  </a:lnTo>
                  <a:lnTo>
                    <a:pt x="104169" y="116710"/>
                  </a:lnTo>
                  <a:lnTo>
                    <a:pt x="105488" y="116710"/>
                  </a:lnTo>
                  <a:lnTo>
                    <a:pt x="106856" y="117806"/>
                  </a:lnTo>
                  <a:lnTo>
                    <a:pt x="107833" y="117806"/>
                  </a:lnTo>
                  <a:lnTo>
                    <a:pt x="109201" y="117806"/>
                  </a:lnTo>
                  <a:lnTo>
                    <a:pt x="110570" y="117806"/>
                  </a:lnTo>
                  <a:lnTo>
                    <a:pt x="111547" y="117806"/>
                  </a:lnTo>
                  <a:lnTo>
                    <a:pt x="112915" y="118903"/>
                  </a:lnTo>
                  <a:lnTo>
                    <a:pt x="114234" y="118903"/>
                  </a:lnTo>
                  <a:lnTo>
                    <a:pt x="115602" y="118903"/>
                  </a:lnTo>
                  <a:lnTo>
                    <a:pt x="116628" y="118903"/>
                  </a:lnTo>
                  <a:lnTo>
                    <a:pt x="117947" y="118903"/>
                  </a:lnTo>
                  <a:lnTo>
                    <a:pt x="119315" y="118903"/>
                  </a:lnTo>
                  <a:lnTo>
                    <a:pt x="119999" y="12000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07" name="Shape 907"/>
            <p:cNvSpPr/>
            <p:nvPr/>
          </p:nvSpPr>
          <p:spPr>
            <a:xfrm>
              <a:off x="1680" y="3265"/>
              <a:ext cx="2456" cy="766"/>
            </a:xfrm>
            <a:custGeom>
              <a:avLst/>
              <a:gdLst/>
              <a:ahLst/>
              <a:cxnLst/>
              <a:rect l="0" t="0" r="0" b="0"/>
              <a:pathLst>
                <a:path w="120000" h="120000" extrusionOk="0">
                  <a:moveTo>
                    <a:pt x="0" y="80052"/>
                  </a:moveTo>
                  <a:lnTo>
                    <a:pt x="977" y="78955"/>
                  </a:lnTo>
                  <a:lnTo>
                    <a:pt x="2345" y="76762"/>
                  </a:lnTo>
                  <a:lnTo>
                    <a:pt x="3664" y="69242"/>
                  </a:lnTo>
                  <a:lnTo>
                    <a:pt x="4690" y="61566"/>
                  </a:lnTo>
                  <a:lnTo>
                    <a:pt x="6058" y="56240"/>
                  </a:lnTo>
                  <a:lnTo>
                    <a:pt x="7377" y="49817"/>
                  </a:lnTo>
                  <a:lnTo>
                    <a:pt x="8745" y="46527"/>
                  </a:lnTo>
                  <a:lnTo>
                    <a:pt x="9771" y="43237"/>
                  </a:lnTo>
                  <a:lnTo>
                    <a:pt x="11091" y="36814"/>
                  </a:lnTo>
                  <a:lnTo>
                    <a:pt x="12459" y="31331"/>
                  </a:lnTo>
                  <a:lnTo>
                    <a:pt x="13778" y="23812"/>
                  </a:lnTo>
                  <a:lnTo>
                    <a:pt x="14804" y="21618"/>
                  </a:lnTo>
                  <a:lnTo>
                    <a:pt x="16172" y="18328"/>
                  </a:lnTo>
                  <a:lnTo>
                    <a:pt x="17491" y="13002"/>
                  </a:lnTo>
                  <a:lnTo>
                    <a:pt x="18517" y="7519"/>
                  </a:lnTo>
                  <a:lnTo>
                    <a:pt x="19885" y="3289"/>
                  </a:lnTo>
                  <a:lnTo>
                    <a:pt x="21205" y="2193"/>
                  </a:lnTo>
                  <a:lnTo>
                    <a:pt x="22573" y="1096"/>
                  </a:lnTo>
                  <a:lnTo>
                    <a:pt x="23599" y="0"/>
                  </a:lnTo>
                  <a:lnTo>
                    <a:pt x="24918" y="0"/>
                  </a:lnTo>
                  <a:lnTo>
                    <a:pt x="26286" y="0"/>
                  </a:lnTo>
                  <a:lnTo>
                    <a:pt x="27605" y="0"/>
                  </a:lnTo>
                  <a:lnTo>
                    <a:pt x="28631" y="1096"/>
                  </a:lnTo>
                  <a:lnTo>
                    <a:pt x="29999" y="2193"/>
                  </a:lnTo>
                  <a:lnTo>
                    <a:pt x="31319" y="3289"/>
                  </a:lnTo>
                  <a:lnTo>
                    <a:pt x="32345" y="8616"/>
                  </a:lnTo>
                  <a:lnTo>
                    <a:pt x="33713" y="14099"/>
                  </a:lnTo>
                  <a:lnTo>
                    <a:pt x="35032" y="19425"/>
                  </a:lnTo>
                  <a:lnTo>
                    <a:pt x="36400" y="24908"/>
                  </a:lnTo>
                  <a:lnTo>
                    <a:pt x="37377" y="29138"/>
                  </a:lnTo>
                  <a:lnTo>
                    <a:pt x="38745" y="34621"/>
                  </a:lnTo>
                  <a:lnTo>
                    <a:pt x="40114" y="39007"/>
                  </a:lnTo>
                  <a:lnTo>
                    <a:pt x="41433" y="43237"/>
                  </a:lnTo>
                  <a:lnTo>
                    <a:pt x="42459" y="46527"/>
                  </a:lnTo>
                  <a:lnTo>
                    <a:pt x="43827" y="50757"/>
                  </a:lnTo>
                  <a:lnTo>
                    <a:pt x="45146" y="54046"/>
                  </a:lnTo>
                  <a:lnTo>
                    <a:pt x="46514" y="57336"/>
                  </a:lnTo>
                  <a:lnTo>
                    <a:pt x="47491" y="60469"/>
                  </a:lnTo>
                  <a:lnTo>
                    <a:pt x="48859" y="63759"/>
                  </a:lnTo>
                  <a:lnTo>
                    <a:pt x="50228" y="67049"/>
                  </a:lnTo>
                  <a:lnTo>
                    <a:pt x="51205" y="69242"/>
                  </a:lnTo>
                  <a:lnTo>
                    <a:pt x="52573" y="72375"/>
                  </a:lnTo>
                  <a:lnTo>
                    <a:pt x="53892" y="74569"/>
                  </a:lnTo>
                  <a:lnTo>
                    <a:pt x="55260" y="76762"/>
                  </a:lnTo>
                  <a:lnTo>
                    <a:pt x="56286" y="80052"/>
                  </a:lnTo>
                  <a:lnTo>
                    <a:pt x="57605" y="82088"/>
                  </a:lnTo>
                  <a:lnTo>
                    <a:pt x="58973" y="83185"/>
                  </a:lnTo>
                  <a:lnTo>
                    <a:pt x="60342" y="85378"/>
                  </a:lnTo>
                  <a:lnTo>
                    <a:pt x="61319" y="87571"/>
                  </a:lnTo>
                  <a:lnTo>
                    <a:pt x="62687" y="89765"/>
                  </a:lnTo>
                  <a:lnTo>
                    <a:pt x="64006" y="90861"/>
                  </a:lnTo>
                  <a:lnTo>
                    <a:pt x="65032" y="92898"/>
                  </a:lnTo>
                  <a:lnTo>
                    <a:pt x="66400" y="93994"/>
                  </a:lnTo>
                  <a:lnTo>
                    <a:pt x="67719" y="96187"/>
                  </a:lnTo>
                  <a:lnTo>
                    <a:pt x="69087" y="97284"/>
                  </a:lnTo>
                  <a:lnTo>
                    <a:pt x="70114" y="98381"/>
                  </a:lnTo>
                  <a:lnTo>
                    <a:pt x="71433" y="99477"/>
                  </a:lnTo>
                  <a:lnTo>
                    <a:pt x="72801" y="100574"/>
                  </a:lnTo>
                  <a:lnTo>
                    <a:pt x="74120" y="101671"/>
                  </a:lnTo>
                  <a:lnTo>
                    <a:pt x="75146" y="102610"/>
                  </a:lnTo>
                  <a:lnTo>
                    <a:pt x="76514" y="103707"/>
                  </a:lnTo>
                  <a:lnTo>
                    <a:pt x="77833" y="104804"/>
                  </a:lnTo>
                  <a:lnTo>
                    <a:pt x="78859" y="105900"/>
                  </a:lnTo>
                  <a:lnTo>
                    <a:pt x="80228" y="106997"/>
                  </a:lnTo>
                  <a:lnTo>
                    <a:pt x="81547" y="108093"/>
                  </a:lnTo>
                  <a:lnTo>
                    <a:pt x="82915" y="108093"/>
                  </a:lnTo>
                  <a:lnTo>
                    <a:pt x="83941" y="109190"/>
                  </a:lnTo>
                  <a:lnTo>
                    <a:pt x="85260" y="110287"/>
                  </a:lnTo>
                  <a:lnTo>
                    <a:pt x="86628" y="110287"/>
                  </a:lnTo>
                  <a:lnTo>
                    <a:pt x="87947" y="111383"/>
                  </a:lnTo>
                  <a:lnTo>
                    <a:pt x="88973" y="111383"/>
                  </a:lnTo>
                  <a:lnTo>
                    <a:pt x="90342" y="112480"/>
                  </a:lnTo>
                  <a:lnTo>
                    <a:pt x="91661" y="112480"/>
                  </a:lnTo>
                  <a:lnTo>
                    <a:pt x="93029" y="113420"/>
                  </a:lnTo>
                  <a:lnTo>
                    <a:pt x="94055" y="113420"/>
                  </a:lnTo>
                  <a:lnTo>
                    <a:pt x="95374" y="114516"/>
                  </a:lnTo>
                  <a:lnTo>
                    <a:pt x="96742" y="114516"/>
                  </a:lnTo>
                  <a:lnTo>
                    <a:pt x="97719" y="114516"/>
                  </a:lnTo>
                  <a:lnTo>
                    <a:pt x="99087" y="115613"/>
                  </a:lnTo>
                  <a:lnTo>
                    <a:pt x="100456" y="115613"/>
                  </a:lnTo>
                  <a:lnTo>
                    <a:pt x="101775" y="116710"/>
                  </a:lnTo>
                  <a:lnTo>
                    <a:pt x="102801" y="116710"/>
                  </a:lnTo>
                  <a:lnTo>
                    <a:pt x="104169" y="116710"/>
                  </a:lnTo>
                  <a:lnTo>
                    <a:pt x="105488" y="116710"/>
                  </a:lnTo>
                  <a:lnTo>
                    <a:pt x="106856" y="117806"/>
                  </a:lnTo>
                  <a:lnTo>
                    <a:pt x="107833" y="117806"/>
                  </a:lnTo>
                  <a:lnTo>
                    <a:pt x="109201" y="117806"/>
                  </a:lnTo>
                  <a:lnTo>
                    <a:pt x="110570" y="117806"/>
                  </a:lnTo>
                  <a:lnTo>
                    <a:pt x="111547" y="117806"/>
                  </a:lnTo>
                  <a:lnTo>
                    <a:pt x="112915" y="118903"/>
                  </a:lnTo>
                  <a:lnTo>
                    <a:pt x="114234" y="118903"/>
                  </a:lnTo>
                  <a:lnTo>
                    <a:pt x="115602" y="118903"/>
                  </a:lnTo>
                  <a:lnTo>
                    <a:pt x="116628" y="118903"/>
                  </a:lnTo>
                  <a:lnTo>
                    <a:pt x="117947" y="118903"/>
                  </a:lnTo>
                  <a:lnTo>
                    <a:pt x="119315" y="118903"/>
                  </a:lnTo>
                  <a:lnTo>
                    <a:pt x="119999" y="120000"/>
                  </a:lnTo>
                </a:path>
              </a:pathLst>
            </a:custGeom>
            <a:noFill/>
            <a:ln w="33325" cap="flat" cmpd="sng">
              <a:solidFill>
                <a:srgbClr val="80808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08" name="Shape 908"/>
            <p:cNvSpPr/>
            <p:nvPr/>
          </p:nvSpPr>
          <p:spPr>
            <a:xfrm>
              <a:off x="1680" y="3583"/>
              <a:ext cx="2573" cy="427"/>
            </a:xfrm>
            <a:custGeom>
              <a:avLst/>
              <a:gdLst/>
              <a:ahLst/>
              <a:cxnLst/>
              <a:rect l="0" t="0" r="0" b="0"/>
              <a:pathLst>
                <a:path w="120000" h="120000" extrusionOk="0">
                  <a:moveTo>
                    <a:pt x="0" y="19110"/>
                  </a:moveTo>
                  <a:lnTo>
                    <a:pt x="932" y="19110"/>
                  </a:lnTo>
                  <a:lnTo>
                    <a:pt x="2238" y="15456"/>
                  </a:lnTo>
                  <a:lnTo>
                    <a:pt x="3497" y="11522"/>
                  </a:lnTo>
                  <a:lnTo>
                    <a:pt x="4477" y="13489"/>
                  </a:lnTo>
                  <a:lnTo>
                    <a:pt x="5783" y="13489"/>
                  </a:lnTo>
                  <a:lnTo>
                    <a:pt x="7042" y="17423"/>
                  </a:lnTo>
                  <a:lnTo>
                    <a:pt x="8348" y="17423"/>
                  </a:lnTo>
                  <a:lnTo>
                    <a:pt x="9327" y="15456"/>
                  </a:lnTo>
                  <a:lnTo>
                    <a:pt x="10586" y="23044"/>
                  </a:lnTo>
                  <a:lnTo>
                    <a:pt x="11892" y="17423"/>
                  </a:lnTo>
                  <a:lnTo>
                    <a:pt x="13151" y="15456"/>
                  </a:lnTo>
                  <a:lnTo>
                    <a:pt x="14131" y="13489"/>
                  </a:lnTo>
                  <a:lnTo>
                    <a:pt x="15437" y="7587"/>
                  </a:lnTo>
                  <a:lnTo>
                    <a:pt x="16696" y="5620"/>
                  </a:lnTo>
                  <a:lnTo>
                    <a:pt x="17675" y="3653"/>
                  </a:lnTo>
                  <a:lnTo>
                    <a:pt x="18981" y="0"/>
                  </a:lnTo>
                  <a:lnTo>
                    <a:pt x="20240" y="1686"/>
                  </a:lnTo>
                  <a:lnTo>
                    <a:pt x="21546" y="3653"/>
                  </a:lnTo>
                  <a:lnTo>
                    <a:pt x="22526" y="3653"/>
                  </a:lnTo>
                  <a:lnTo>
                    <a:pt x="23785" y="5620"/>
                  </a:lnTo>
                  <a:lnTo>
                    <a:pt x="25091" y="15456"/>
                  </a:lnTo>
                  <a:lnTo>
                    <a:pt x="26350" y="26978"/>
                  </a:lnTo>
                  <a:lnTo>
                    <a:pt x="27329" y="34847"/>
                  </a:lnTo>
                  <a:lnTo>
                    <a:pt x="28635" y="44402"/>
                  </a:lnTo>
                  <a:lnTo>
                    <a:pt x="29895" y="50304"/>
                  </a:lnTo>
                  <a:lnTo>
                    <a:pt x="30874" y="57892"/>
                  </a:lnTo>
                  <a:lnTo>
                    <a:pt x="32180" y="63793"/>
                  </a:lnTo>
                  <a:lnTo>
                    <a:pt x="33439" y="69695"/>
                  </a:lnTo>
                  <a:lnTo>
                    <a:pt x="34745" y="73629"/>
                  </a:lnTo>
                  <a:lnTo>
                    <a:pt x="35678" y="77283"/>
                  </a:lnTo>
                  <a:lnTo>
                    <a:pt x="36984" y="83185"/>
                  </a:lnTo>
                  <a:lnTo>
                    <a:pt x="38289" y="87119"/>
                  </a:lnTo>
                  <a:lnTo>
                    <a:pt x="39549" y="89086"/>
                  </a:lnTo>
                  <a:lnTo>
                    <a:pt x="40528" y="93021"/>
                  </a:lnTo>
                  <a:lnTo>
                    <a:pt x="41834" y="94707"/>
                  </a:lnTo>
                  <a:lnTo>
                    <a:pt x="43093" y="98641"/>
                  </a:lnTo>
                  <a:lnTo>
                    <a:pt x="44399" y="100608"/>
                  </a:lnTo>
                  <a:lnTo>
                    <a:pt x="45332" y="102576"/>
                  </a:lnTo>
                  <a:lnTo>
                    <a:pt x="46638" y="104543"/>
                  </a:lnTo>
                  <a:lnTo>
                    <a:pt x="47944" y="106510"/>
                  </a:lnTo>
                  <a:lnTo>
                    <a:pt x="48876" y="106510"/>
                  </a:lnTo>
                  <a:lnTo>
                    <a:pt x="50182" y="108477"/>
                  </a:lnTo>
                  <a:lnTo>
                    <a:pt x="51441" y="110444"/>
                  </a:lnTo>
                  <a:lnTo>
                    <a:pt x="52747" y="110444"/>
                  </a:lnTo>
                  <a:lnTo>
                    <a:pt x="53727" y="112412"/>
                  </a:lnTo>
                  <a:lnTo>
                    <a:pt x="54986" y="112412"/>
                  </a:lnTo>
                  <a:lnTo>
                    <a:pt x="56292" y="114098"/>
                  </a:lnTo>
                  <a:lnTo>
                    <a:pt x="57598" y="114098"/>
                  </a:lnTo>
                  <a:lnTo>
                    <a:pt x="58530" y="114098"/>
                  </a:lnTo>
                  <a:lnTo>
                    <a:pt x="59836" y="116065"/>
                  </a:lnTo>
                  <a:lnTo>
                    <a:pt x="61095" y="116065"/>
                  </a:lnTo>
                  <a:lnTo>
                    <a:pt x="62075" y="116065"/>
                  </a:lnTo>
                  <a:lnTo>
                    <a:pt x="63381" y="116065"/>
                  </a:lnTo>
                  <a:lnTo>
                    <a:pt x="64640" y="118032"/>
                  </a:lnTo>
                  <a:lnTo>
                    <a:pt x="65946" y="118032"/>
                  </a:lnTo>
                  <a:lnTo>
                    <a:pt x="66925" y="118032"/>
                  </a:lnTo>
                  <a:lnTo>
                    <a:pt x="68184" y="118032"/>
                  </a:lnTo>
                  <a:lnTo>
                    <a:pt x="69490" y="118032"/>
                  </a:lnTo>
                  <a:lnTo>
                    <a:pt x="70750" y="118032"/>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09" name="Shape 909"/>
            <p:cNvSpPr/>
            <p:nvPr/>
          </p:nvSpPr>
          <p:spPr>
            <a:xfrm>
              <a:off x="1680" y="3589"/>
              <a:ext cx="2573" cy="428"/>
            </a:xfrm>
            <a:custGeom>
              <a:avLst/>
              <a:gdLst/>
              <a:ahLst/>
              <a:cxnLst/>
              <a:rect l="0" t="0" r="0" b="0"/>
              <a:pathLst>
                <a:path w="120000" h="120000" extrusionOk="0">
                  <a:moveTo>
                    <a:pt x="0" y="19345"/>
                  </a:moveTo>
                  <a:lnTo>
                    <a:pt x="932" y="19345"/>
                  </a:lnTo>
                  <a:lnTo>
                    <a:pt x="2238" y="15700"/>
                  </a:lnTo>
                  <a:lnTo>
                    <a:pt x="3497" y="11775"/>
                  </a:lnTo>
                  <a:lnTo>
                    <a:pt x="4477" y="13738"/>
                  </a:lnTo>
                  <a:lnTo>
                    <a:pt x="5783" y="13738"/>
                  </a:lnTo>
                  <a:lnTo>
                    <a:pt x="7042" y="17383"/>
                  </a:lnTo>
                  <a:lnTo>
                    <a:pt x="8348" y="17383"/>
                  </a:lnTo>
                  <a:lnTo>
                    <a:pt x="9327" y="15700"/>
                  </a:lnTo>
                  <a:lnTo>
                    <a:pt x="10586" y="23271"/>
                  </a:lnTo>
                  <a:lnTo>
                    <a:pt x="11892" y="17383"/>
                  </a:lnTo>
                  <a:lnTo>
                    <a:pt x="13151" y="15700"/>
                  </a:lnTo>
                  <a:lnTo>
                    <a:pt x="14131" y="13738"/>
                  </a:lnTo>
                  <a:lnTo>
                    <a:pt x="15437" y="7850"/>
                  </a:lnTo>
                  <a:lnTo>
                    <a:pt x="16696" y="5887"/>
                  </a:lnTo>
                  <a:lnTo>
                    <a:pt x="17675" y="3925"/>
                  </a:lnTo>
                  <a:lnTo>
                    <a:pt x="18981" y="0"/>
                  </a:lnTo>
                  <a:lnTo>
                    <a:pt x="20240" y="1962"/>
                  </a:lnTo>
                  <a:lnTo>
                    <a:pt x="21546" y="3925"/>
                  </a:lnTo>
                  <a:lnTo>
                    <a:pt x="22526" y="3925"/>
                  </a:lnTo>
                  <a:lnTo>
                    <a:pt x="23785" y="5887"/>
                  </a:lnTo>
                  <a:lnTo>
                    <a:pt x="25091" y="15700"/>
                  </a:lnTo>
                  <a:lnTo>
                    <a:pt x="26350" y="27196"/>
                  </a:lnTo>
                  <a:lnTo>
                    <a:pt x="27329" y="35046"/>
                  </a:lnTo>
                  <a:lnTo>
                    <a:pt x="28635" y="44579"/>
                  </a:lnTo>
                  <a:lnTo>
                    <a:pt x="29895" y="50467"/>
                  </a:lnTo>
                  <a:lnTo>
                    <a:pt x="30874" y="58037"/>
                  </a:lnTo>
                  <a:lnTo>
                    <a:pt x="32180" y="63925"/>
                  </a:lnTo>
                  <a:lnTo>
                    <a:pt x="33439" y="69813"/>
                  </a:lnTo>
                  <a:lnTo>
                    <a:pt x="34745" y="73738"/>
                  </a:lnTo>
                  <a:lnTo>
                    <a:pt x="35678" y="77383"/>
                  </a:lnTo>
                  <a:lnTo>
                    <a:pt x="36984" y="83271"/>
                  </a:lnTo>
                  <a:lnTo>
                    <a:pt x="38289" y="87196"/>
                  </a:lnTo>
                  <a:lnTo>
                    <a:pt x="39549" y="89158"/>
                  </a:lnTo>
                  <a:lnTo>
                    <a:pt x="40528" y="92803"/>
                  </a:lnTo>
                  <a:lnTo>
                    <a:pt x="41834" y="94766"/>
                  </a:lnTo>
                  <a:lnTo>
                    <a:pt x="43093" y="98691"/>
                  </a:lnTo>
                  <a:lnTo>
                    <a:pt x="44399" y="100654"/>
                  </a:lnTo>
                  <a:lnTo>
                    <a:pt x="45332" y="102616"/>
                  </a:lnTo>
                  <a:lnTo>
                    <a:pt x="46638" y="104579"/>
                  </a:lnTo>
                  <a:lnTo>
                    <a:pt x="47944" y="106542"/>
                  </a:lnTo>
                  <a:lnTo>
                    <a:pt x="48876" y="106542"/>
                  </a:lnTo>
                  <a:lnTo>
                    <a:pt x="50182" y="108504"/>
                  </a:lnTo>
                  <a:lnTo>
                    <a:pt x="51441" y="110467"/>
                  </a:lnTo>
                  <a:lnTo>
                    <a:pt x="52747" y="110467"/>
                  </a:lnTo>
                  <a:lnTo>
                    <a:pt x="53727" y="112149"/>
                  </a:lnTo>
                  <a:lnTo>
                    <a:pt x="54986" y="112149"/>
                  </a:lnTo>
                  <a:lnTo>
                    <a:pt x="56292" y="114112"/>
                  </a:lnTo>
                  <a:lnTo>
                    <a:pt x="57598" y="114112"/>
                  </a:lnTo>
                  <a:lnTo>
                    <a:pt x="58530" y="114112"/>
                  </a:lnTo>
                  <a:lnTo>
                    <a:pt x="59836" y="116074"/>
                  </a:lnTo>
                  <a:lnTo>
                    <a:pt x="61095" y="116074"/>
                  </a:lnTo>
                  <a:lnTo>
                    <a:pt x="62075" y="116074"/>
                  </a:lnTo>
                  <a:lnTo>
                    <a:pt x="63381" y="116074"/>
                  </a:lnTo>
                  <a:lnTo>
                    <a:pt x="64640" y="118037"/>
                  </a:lnTo>
                  <a:lnTo>
                    <a:pt x="65946" y="118037"/>
                  </a:lnTo>
                  <a:lnTo>
                    <a:pt x="66925" y="118037"/>
                  </a:lnTo>
                  <a:lnTo>
                    <a:pt x="68184" y="118037"/>
                  </a:lnTo>
                  <a:lnTo>
                    <a:pt x="69490" y="118037"/>
                  </a:lnTo>
                  <a:lnTo>
                    <a:pt x="70750" y="118037"/>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10" name="Shape 910"/>
            <p:cNvSpPr/>
            <p:nvPr/>
          </p:nvSpPr>
          <p:spPr>
            <a:xfrm>
              <a:off x="1680" y="3596"/>
              <a:ext cx="2573" cy="428"/>
            </a:xfrm>
            <a:custGeom>
              <a:avLst/>
              <a:gdLst/>
              <a:ahLst/>
              <a:cxnLst/>
              <a:rect l="0" t="0" r="0" b="0"/>
              <a:pathLst>
                <a:path w="120000" h="120000" extrusionOk="0">
                  <a:moveTo>
                    <a:pt x="0" y="19345"/>
                  </a:moveTo>
                  <a:lnTo>
                    <a:pt x="932" y="19345"/>
                  </a:lnTo>
                  <a:lnTo>
                    <a:pt x="2238" y="15420"/>
                  </a:lnTo>
                  <a:lnTo>
                    <a:pt x="3497" y="11775"/>
                  </a:lnTo>
                  <a:lnTo>
                    <a:pt x="4477" y="13738"/>
                  </a:lnTo>
                  <a:lnTo>
                    <a:pt x="5783" y="13738"/>
                  </a:lnTo>
                  <a:lnTo>
                    <a:pt x="7042" y="17383"/>
                  </a:lnTo>
                  <a:lnTo>
                    <a:pt x="8348" y="17383"/>
                  </a:lnTo>
                  <a:lnTo>
                    <a:pt x="9327" y="15420"/>
                  </a:lnTo>
                  <a:lnTo>
                    <a:pt x="10586" y="23271"/>
                  </a:lnTo>
                  <a:lnTo>
                    <a:pt x="11892" y="17383"/>
                  </a:lnTo>
                  <a:lnTo>
                    <a:pt x="13151" y="15420"/>
                  </a:lnTo>
                  <a:lnTo>
                    <a:pt x="14131" y="13738"/>
                  </a:lnTo>
                  <a:lnTo>
                    <a:pt x="15437" y="7850"/>
                  </a:lnTo>
                  <a:lnTo>
                    <a:pt x="16696" y="5887"/>
                  </a:lnTo>
                  <a:lnTo>
                    <a:pt x="17675" y="3925"/>
                  </a:lnTo>
                  <a:lnTo>
                    <a:pt x="18981" y="0"/>
                  </a:lnTo>
                  <a:lnTo>
                    <a:pt x="20240" y="1962"/>
                  </a:lnTo>
                  <a:lnTo>
                    <a:pt x="21546" y="3925"/>
                  </a:lnTo>
                  <a:lnTo>
                    <a:pt x="22526" y="3925"/>
                  </a:lnTo>
                  <a:lnTo>
                    <a:pt x="23785" y="5887"/>
                  </a:lnTo>
                  <a:lnTo>
                    <a:pt x="25091" y="15420"/>
                  </a:lnTo>
                  <a:lnTo>
                    <a:pt x="26350" y="27196"/>
                  </a:lnTo>
                  <a:lnTo>
                    <a:pt x="27329" y="34766"/>
                  </a:lnTo>
                  <a:lnTo>
                    <a:pt x="28635" y="44579"/>
                  </a:lnTo>
                  <a:lnTo>
                    <a:pt x="29895" y="50467"/>
                  </a:lnTo>
                  <a:lnTo>
                    <a:pt x="30874" y="58037"/>
                  </a:lnTo>
                  <a:lnTo>
                    <a:pt x="32180" y="63925"/>
                  </a:lnTo>
                  <a:lnTo>
                    <a:pt x="33439" y="69813"/>
                  </a:lnTo>
                  <a:lnTo>
                    <a:pt x="34745" y="73457"/>
                  </a:lnTo>
                  <a:lnTo>
                    <a:pt x="35678" y="77383"/>
                  </a:lnTo>
                  <a:lnTo>
                    <a:pt x="36984" y="83271"/>
                  </a:lnTo>
                  <a:lnTo>
                    <a:pt x="38289" y="87196"/>
                  </a:lnTo>
                  <a:lnTo>
                    <a:pt x="39549" y="89158"/>
                  </a:lnTo>
                  <a:lnTo>
                    <a:pt x="40528" y="92803"/>
                  </a:lnTo>
                  <a:lnTo>
                    <a:pt x="41834" y="94766"/>
                  </a:lnTo>
                  <a:lnTo>
                    <a:pt x="43093" y="98691"/>
                  </a:lnTo>
                  <a:lnTo>
                    <a:pt x="44399" y="100654"/>
                  </a:lnTo>
                  <a:lnTo>
                    <a:pt x="45332" y="102616"/>
                  </a:lnTo>
                  <a:lnTo>
                    <a:pt x="46638" y="104579"/>
                  </a:lnTo>
                  <a:lnTo>
                    <a:pt x="47944" y="106542"/>
                  </a:lnTo>
                  <a:lnTo>
                    <a:pt x="48876" y="106542"/>
                  </a:lnTo>
                  <a:lnTo>
                    <a:pt x="50182" y="108504"/>
                  </a:lnTo>
                  <a:lnTo>
                    <a:pt x="51441" y="110186"/>
                  </a:lnTo>
                  <a:lnTo>
                    <a:pt x="52747" y="110186"/>
                  </a:lnTo>
                  <a:lnTo>
                    <a:pt x="53727" y="112149"/>
                  </a:lnTo>
                  <a:lnTo>
                    <a:pt x="54986" y="112149"/>
                  </a:lnTo>
                  <a:lnTo>
                    <a:pt x="56292" y="114112"/>
                  </a:lnTo>
                  <a:lnTo>
                    <a:pt x="57598" y="114112"/>
                  </a:lnTo>
                  <a:lnTo>
                    <a:pt x="58530" y="114112"/>
                  </a:lnTo>
                  <a:lnTo>
                    <a:pt x="59836" y="116074"/>
                  </a:lnTo>
                  <a:lnTo>
                    <a:pt x="61095" y="116074"/>
                  </a:lnTo>
                  <a:lnTo>
                    <a:pt x="62075" y="116074"/>
                  </a:lnTo>
                  <a:lnTo>
                    <a:pt x="63381" y="116074"/>
                  </a:lnTo>
                  <a:lnTo>
                    <a:pt x="64640" y="118037"/>
                  </a:lnTo>
                  <a:lnTo>
                    <a:pt x="65946" y="118037"/>
                  </a:lnTo>
                  <a:lnTo>
                    <a:pt x="66925" y="118037"/>
                  </a:lnTo>
                  <a:lnTo>
                    <a:pt x="68184" y="118037"/>
                  </a:lnTo>
                  <a:lnTo>
                    <a:pt x="69490" y="118037"/>
                  </a:lnTo>
                  <a:lnTo>
                    <a:pt x="70750" y="118037"/>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008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11" name="Shape 911"/>
            <p:cNvSpPr/>
            <p:nvPr/>
          </p:nvSpPr>
          <p:spPr>
            <a:xfrm>
              <a:off x="1680" y="3741"/>
              <a:ext cx="2573" cy="269"/>
            </a:xfrm>
            <a:custGeom>
              <a:avLst/>
              <a:gdLst/>
              <a:ahLst/>
              <a:cxnLst/>
              <a:rect l="0" t="0" r="0" b="0"/>
              <a:pathLst>
                <a:path w="120000" h="120000" extrusionOk="0">
                  <a:moveTo>
                    <a:pt x="0" y="0"/>
                  </a:moveTo>
                  <a:lnTo>
                    <a:pt x="932" y="3122"/>
                  </a:lnTo>
                  <a:lnTo>
                    <a:pt x="2238" y="3122"/>
                  </a:lnTo>
                  <a:lnTo>
                    <a:pt x="3497" y="0"/>
                  </a:lnTo>
                  <a:lnTo>
                    <a:pt x="4477" y="0"/>
                  </a:lnTo>
                  <a:lnTo>
                    <a:pt x="5783" y="0"/>
                  </a:lnTo>
                  <a:lnTo>
                    <a:pt x="7042" y="0"/>
                  </a:lnTo>
                  <a:lnTo>
                    <a:pt x="8348" y="0"/>
                  </a:lnTo>
                  <a:lnTo>
                    <a:pt x="9327" y="0"/>
                  </a:lnTo>
                  <a:lnTo>
                    <a:pt x="10586" y="9368"/>
                  </a:lnTo>
                  <a:lnTo>
                    <a:pt x="11892" y="6245"/>
                  </a:lnTo>
                  <a:lnTo>
                    <a:pt x="13151" y="9368"/>
                  </a:lnTo>
                  <a:lnTo>
                    <a:pt x="14131" y="12490"/>
                  </a:lnTo>
                  <a:lnTo>
                    <a:pt x="15437" y="3122"/>
                  </a:lnTo>
                  <a:lnTo>
                    <a:pt x="16696" y="3122"/>
                  </a:lnTo>
                  <a:lnTo>
                    <a:pt x="17675" y="3122"/>
                  </a:lnTo>
                  <a:lnTo>
                    <a:pt x="18981" y="3122"/>
                  </a:lnTo>
                  <a:lnTo>
                    <a:pt x="20240" y="6245"/>
                  </a:lnTo>
                  <a:lnTo>
                    <a:pt x="21546" y="9368"/>
                  </a:lnTo>
                  <a:lnTo>
                    <a:pt x="22526" y="12490"/>
                  </a:lnTo>
                  <a:lnTo>
                    <a:pt x="23785" y="15613"/>
                  </a:lnTo>
                  <a:lnTo>
                    <a:pt x="25091" y="24535"/>
                  </a:lnTo>
                  <a:lnTo>
                    <a:pt x="26350" y="30780"/>
                  </a:lnTo>
                  <a:lnTo>
                    <a:pt x="27329" y="37026"/>
                  </a:lnTo>
                  <a:lnTo>
                    <a:pt x="28635" y="43271"/>
                  </a:lnTo>
                  <a:lnTo>
                    <a:pt x="29895" y="49516"/>
                  </a:lnTo>
                  <a:lnTo>
                    <a:pt x="30874" y="55315"/>
                  </a:lnTo>
                  <a:lnTo>
                    <a:pt x="32180" y="61561"/>
                  </a:lnTo>
                  <a:lnTo>
                    <a:pt x="33439" y="64684"/>
                  </a:lnTo>
                  <a:lnTo>
                    <a:pt x="34745" y="67806"/>
                  </a:lnTo>
                  <a:lnTo>
                    <a:pt x="35678" y="74052"/>
                  </a:lnTo>
                  <a:lnTo>
                    <a:pt x="36984" y="77174"/>
                  </a:lnTo>
                  <a:lnTo>
                    <a:pt x="38289" y="82973"/>
                  </a:lnTo>
                  <a:lnTo>
                    <a:pt x="39549" y="86096"/>
                  </a:lnTo>
                  <a:lnTo>
                    <a:pt x="40528" y="89219"/>
                  </a:lnTo>
                  <a:lnTo>
                    <a:pt x="41834" y="92342"/>
                  </a:lnTo>
                  <a:lnTo>
                    <a:pt x="43093" y="95464"/>
                  </a:lnTo>
                  <a:lnTo>
                    <a:pt x="44399" y="98587"/>
                  </a:lnTo>
                  <a:lnTo>
                    <a:pt x="45332" y="101710"/>
                  </a:lnTo>
                  <a:lnTo>
                    <a:pt x="46638" y="101710"/>
                  </a:lnTo>
                  <a:lnTo>
                    <a:pt x="47944" y="104832"/>
                  </a:lnTo>
                  <a:lnTo>
                    <a:pt x="48876" y="104832"/>
                  </a:lnTo>
                  <a:lnTo>
                    <a:pt x="50182" y="107955"/>
                  </a:lnTo>
                  <a:lnTo>
                    <a:pt x="51441" y="107955"/>
                  </a:lnTo>
                  <a:lnTo>
                    <a:pt x="52747" y="110631"/>
                  </a:lnTo>
                  <a:lnTo>
                    <a:pt x="53727" y="110631"/>
                  </a:lnTo>
                  <a:lnTo>
                    <a:pt x="54986" y="110631"/>
                  </a:lnTo>
                  <a:lnTo>
                    <a:pt x="56292" y="113754"/>
                  </a:lnTo>
                  <a:lnTo>
                    <a:pt x="57598" y="113754"/>
                  </a:lnTo>
                  <a:lnTo>
                    <a:pt x="58530" y="113754"/>
                  </a:lnTo>
                  <a:lnTo>
                    <a:pt x="59836" y="116877"/>
                  </a:lnTo>
                  <a:lnTo>
                    <a:pt x="61095" y="116877"/>
                  </a:lnTo>
                  <a:lnTo>
                    <a:pt x="62075" y="116877"/>
                  </a:lnTo>
                  <a:lnTo>
                    <a:pt x="63381" y="116877"/>
                  </a:lnTo>
                  <a:lnTo>
                    <a:pt x="64640" y="116877"/>
                  </a:lnTo>
                  <a:lnTo>
                    <a:pt x="65946" y="116877"/>
                  </a:lnTo>
                  <a:lnTo>
                    <a:pt x="66925" y="116877"/>
                  </a:lnTo>
                  <a:lnTo>
                    <a:pt x="68184" y="120000"/>
                  </a:lnTo>
                  <a:lnTo>
                    <a:pt x="69490" y="120000"/>
                  </a:lnTo>
                  <a:lnTo>
                    <a:pt x="70750" y="120000"/>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12" name="Shape 912"/>
            <p:cNvSpPr/>
            <p:nvPr/>
          </p:nvSpPr>
          <p:spPr>
            <a:xfrm>
              <a:off x="1680" y="3748"/>
              <a:ext cx="2573" cy="269"/>
            </a:xfrm>
            <a:custGeom>
              <a:avLst/>
              <a:gdLst/>
              <a:ahLst/>
              <a:cxnLst/>
              <a:rect l="0" t="0" r="0" b="0"/>
              <a:pathLst>
                <a:path w="120000" h="120000" extrusionOk="0">
                  <a:moveTo>
                    <a:pt x="0" y="0"/>
                  </a:moveTo>
                  <a:lnTo>
                    <a:pt x="932" y="3122"/>
                  </a:lnTo>
                  <a:lnTo>
                    <a:pt x="2238" y="3122"/>
                  </a:lnTo>
                  <a:lnTo>
                    <a:pt x="3497" y="0"/>
                  </a:lnTo>
                  <a:lnTo>
                    <a:pt x="4477" y="0"/>
                  </a:lnTo>
                  <a:lnTo>
                    <a:pt x="5783" y="0"/>
                  </a:lnTo>
                  <a:lnTo>
                    <a:pt x="7042" y="0"/>
                  </a:lnTo>
                  <a:lnTo>
                    <a:pt x="8348" y="0"/>
                  </a:lnTo>
                  <a:lnTo>
                    <a:pt x="9327" y="0"/>
                  </a:lnTo>
                  <a:lnTo>
                    <a:pt x="10586" y="9368"/>
                  </a:lnTo>
                  <a:lnTo>
                    <a:pt x="11892" y="6245"/>
                  </a:lnTo>
                  <a:lnTo>
                    <a:pt x="13151" y="9368"/>
                  </a:lnTo>
                  <a:lnTo>
                    <a:pt x="14131" y="12490"/>
                  </a:lnTo>
                  <a:lnTo>
                    <a:pt x="15437" y="3122"/>
                  </a:lnTo>
                  <a:lnTo>
                    <a:pt x="16696" y="3122"/>
                  </a:lnTo>
                  <a:lnTo>
                    <a:pt x="17675" y="3122"/>
                  </a:lnTo>
                  <a:lnTo>
                    <a:pt x="18981" y="3122"/>
                  </a:lnTo>
                  <a:lnTo>
                    <a:pt x="20240" y="6245"/>
                  </a:lnTo>
                  <a:lnTo>
                    <a:pt x="21546" y="9368"/>
                  </a:lnTo>
                  <a:lnTo>
                    <a:pt x="22526" y="12490"/>
                  </a:lnTo>
                  <a:lnTo>
                    <a:pt x="23785" y="15613"/>
                  </a:lnTo>
                  <a:lnTo>
                    <a:pt x="25091" y="24535"/>
                  </a:lnTo>
                  <a:lnTo>
                    <a:pt x="26350" y="30780"/>
                  </a:lnTo>
                  <a:lnTo>
                    <a:pt x="27329" y="37026"/>
                  </a:lnTo>
                  <a:lnTo>
                    <a:pt x="28635" y="43271"/>
                  </a:lnTo>
                  <a:lnTo>
                    <a:pt x="29895" y="49070"/>
                  </a:lnTo>
                  <a:lnTo>
                    <a:pt x="30874" y="55315"/>
                  </a:lnTo>
                  <a:lnTo>
                    <a:pt x="32180" y="61561"/>
                  </a:lnTo>
                  <a:lnTo>
                    <a:pt x="33439" y="64684"/>
                  </a:lnTo>
                  <a:lnTo>
                    <a:pt x="34745" y="67806"/>
                  </a:lnTo>
                  <a:lnTo>
                    <a:pt x="35678" y="74052"/>
                  </a:lnTo>
                  <a:lnTo>
                    <a:pt x="36984" y="76728"/>
                  </a:lnTo>
                  <a:lnTo>
                    <a:pt x="38289" y="82973"/>
                  </a:lnTo>
                  <a:lnTo>
                    <a:pt x="39549" y="86096"/>
                  </a:lnTo>
                  <a:lnTo>
                    <a:pt x="40528" y="89219"/>
                  </a:lnTo>
                  <a:lnTo>
                    <a:pt x="41834" y="92342"/>
                  </a:lnTo>
                  <a:lnTo>
                    <a:pt x="43093" y="95464"/>
                  </a:lnTo>
                  <a:lnTo>
                    <a:pt x="44399" y="98587"/>
                  </a:lnTo>
                  <a:lnTo>
                    <a:pt x="45332" y="101710"/>
                  </a:lnTo>
                  <a:lnTo>
                    <a:pt x="46638" y="101710"/>
                  </a:lnTo>
                  <a:lnTo>
                    <a:pt x="47944" y="104832"/>
                  </a:lnTo>
                  <a:lnTo>
                    <a:pt x="48876" y="104832"/>
                  </a:lnTo>
                  <a:lnTo>
                    <a:pt x="50182" y="107509"/>
                  </a:lnTo>
                  <a:lnTo>
                    <a:pt x="51441" y="107509"/>
                  </a:lnTo>
                  <a:lnTo>
                    <a:pt x="52747" y="110631"/>
                  </a:lnTo>
                  <a:lnTo>
                    <a:pt x="53727" y="110631"/>
                  </a:lnTo>
                  <a:lnTo>
                    <a:pt x="54986" y="110631"/>
                  </a:lnTo>
                  <a:lnTo>
                    <a:pt x="56292" y="113754"/>
                  </a:lnTo>
                  <a:lnTo>
                    <a:pt x="57598" y="113754"/>
                  </a:lnTo>
                  <a:lnTo>
                    <a:pt x="58530" y="113754"/>
                  </a:lnTo>
                  <a:lnTo>
                    <a:pt x="59836" y="116877"/>
                  </a:lnTo>
                  <a:lnTo>
                    <a:pt x="61095" y="116877"/>
                  </a:lnTo>
                  <a:lnTo>
                    <a:pt x="62075" y="116877"/>
                  </a:lnTo>
                  <a:lnTo>
                    <a:pt x="63381" y="116877"/>
                  </a:lnTo>
                  <a:lnTo>
                    <a:pt x="64640" y="116877"/>
                  </a:lnTo>
                  <a:lnTo>
                    <a:pt x="65946" y="116877"/>
                  </a:lnTo>
                  <a:lnTo>
                    <a:pt x="66925" y="116877"/>
                  </a:lnTo>
                  <a:lnTo>
                    <a:pt x="68184" y="120000"/>
                  </a:lnTo>
                  <a:lnTo>
                    <a:pt x="69490" y="120000"/>
                  </a:lnTo>
                  <a:lnTo>
                    <a:pt x="70750" y="120000"/>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13" name="Shape 913"/>
            <p:cNvSpPr/>
            <p:nvPr/>
          </p:nvSpPr>
          <p:spPr>
            <a:xfrm>
              <a:off x="1680" y="3755"/>
              <a:ext cx="2573" cy="269"/>
            </a:xfrm>
            <a:custGeom>
              <a:avLst/>
              <a:gdLst/>
              <a:ahLst/>
              <a:cxnLst/>
              <a:rect l="0" t="0" r="0" b="0"/>
              <a:pathLst>
                <a:path w="120000" h="120000" extrusionOk="0">
                  <a:moveTo>
                    <a:pt x="0" y="0"/>
                  </a:moveTo>
                  <a:lnTo>
                    <a:pt x="932" y="3122"/>
                  </a:lnTo>
                  <a:lnTo>
                    <a:pt x="2238" y="3122"/>
                  </a:lnTo>
                  <a:lnTo>
                    <a:pt x="3497" y="0"/>
                  </a:lnTo>
                  <a:lnTo>
                    <a:pt x="4477" y="0"/>
                  </a:lnTo>
                  <a:lnTo>
                    <a:pt x="5783" y="0"/>
                  </a:lnTo>
                  <a:lnTo>
                    <a:pt x="7042" y="0"/>
                  </a:lnTo>
                  <a:lnTo>
                    <a:pt x="8348" y="0"/>
                  </a:lnTo>
                  <a:lnTo>
                    <a:pt x="9327" y="0"/>
                  </a:lnTo>
                  <a:lnTo>
                    <a:pt x="10586" y="9368"/>
                  </a:lnTo>
                  <a:lnTo>
                    <a:pt x="11892" y="6245"/>
                  </a:lnTo>
                  <a:lnTo>
                    <a:pt x="13151" y="9368"/>
                  </a:lnTo>
                  <a:lnTo>
                    <a:pt x="14131" y="12490"/>
                  </a:lnTo>
                  <a:lnTo>
                    <a:pt x="15437" y="3122"/>
                  </a:lnTo>
                  <a:lnTo>
                    <a:pt x="16696" y="3122"/>
                  </a:lnTo>
                  <a:lnTo>
                    <a:pt x="17675" y="3122"/>
                  </a:lnTo>
                  <a:lnTo>
                    <a:pt x="18981" y="3122"/>
                  </a:lnTo>
                  <a:lnTo>
                    <a:pt x="20240" y="6245"/>
                  </a:lnTo>
                  <a:lnTo>
                    <a:pt x="21546" y="9368"/>
                  </a:lnTo>
                  <a:lnTo>
                    <a:pt x="22526" y="12490"/>
                  </a:lnTo>
                  <a:lnTo>
                    <a:pt x="23785" y="15167"/>
                  </a:lnTo>
                  <a:lnTo>
                    <a:pt x="25091" y="24535"/>
                  </a:lnTo>
                  <a:lnTo>
                    <a:pt x="26350" y="30780"/>
                  </a:lnTo>
                  <a:lnTo>
                    <a:pt x="27329" y="37026"/>
                  </a:lnTo>
                  <a:lnTo>
                    <a:pt x="28635" y="43271"/>
                  </a:lnTo>
                  <a:lnTo>
                    <a:pt x="29895" y="49070"/>
                  </a:lnTo>
                  <a:lnTo>
                    <a:pt x="30874" y="55315"/>
                  </a:lnTo>
                  <a:lnTo>
                    <a:pt x="32180" y="61561"/>
                  </a:lnTo>
                  <a:lnTo>
                    <a:pt x="33439" y="64684"/>
                  </a:lnTo>
                  <a:lnTo>
                    <a:pt x="34745" y="67806"/>
                  </a:lnTo>
                  <a:lnTo>
                    <a:pt x="35678" y="73605"/>
                  </a:lnTo>
                  <a:lnTo>
                    <a:pt x="36984" y="76728"/>
                  </a:lnTo>
                  <a:lnTo>
                    <a:pt x="38289" y="82973"/>
                  </a:lnTo>
                  <a:lnTo>
                    <a:pt x="39549" y="86096"/>
                  </a:lnTo>
                  <a:lnTo>
                    <a:pt x="40528" y="89219"/>
                  </a:lnTo>
                  <a:lnTo>
                    <a:pt x="41834" y="92342"/>
                  </a:lnTo>
                  <a:lnTo>
                    <a:pt x="43093" y="95464"/>
                  </a:lnTo>
                  <a:lnTo>
                    <a:pt x="44399" y="98587"/>
                  </a:lnTo>
                  <a:lnTo>
                    <a:pt x="45332" y="101710"/>
                  </a:lnTo>
                  <a:lnTo>
                    <a:pt x="46638" y="101710"/>
                  </a:lnTo>
                  <a:lnTo>
                    <a:pt x="47944" y="104386"/>
                  </a:lnTo>
                  <a:lnTo>
                    <a:pt x="48876" y="104386"/>
                  </a:lnTo>
                  <a:lnTo>
                    <a:pt x="50182" y="107509"/>
                  </a:lnTo>
                  <a:lnTo>
                    <a:pt x="51441" y="107509"/>
                  </a:lnTo>
                  <a:lnTo>
                    <a:pt x="52747" y="110631"/>
                  </a:lnTo>
                  <a:lnTo>
                    <a:pt x="53727" y="110631"/>
                  </a:lnTo>
                  <a:lnTo>
                    <a:pt x="54986" y="110631"/>
                  </a:lnTo>
                  <a:lnTo>
                    <a:pt x="56292" y="113754"/>
                  </a:lnTo>
                  <a:lnTo>
                    <a:pt x="57598" y="113754"/>
                  </a:lnTo>
                  <a:lnTo>
                    <a:pt x="58530" y="113754"/>
                  </a:lnTo>
                  <a:lnTo>
                    <a:pt x="59836" y="116877"/>
                  </a:lnTo>
                  <a:lnTo>
                    <a:pt x="61095" y="116877"/>
                  </a:lnTo>
                  <a:lnTo>
                    <a:pt x="62075" y="116877"/>
                  </a:lnTo>
                  <a:lnTo>
                    <a:pt x="63381" y="116877"/>
                  </a:lnTo>
                  <a:lnTo>
                    <a:pt x="64640" y="116877"/>
                  </a:lnTo>
                  <a:lnTo>
                    <a:pt x="65946" y="116877"/>
                  </a:lnTo>
                  <a:lnTo>
                    <a:pt x="66925" y="116877"/>
                  </a:lnTo>
                  <a:lnTo>
                    <a:pt x="68184" y="120000"/>
                  </a:lnTo>
                  <a:lnTo>
                    <a:pt x="69490" y="120000"/>
                  </a:lnTo>
                  <a:lnTo>
                    <a:pt x="70750" y="120000"/>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FF0000"/>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14" name="Shape 914"/>
            <p:cNvSpPr/>
            <p:nvPr/>
          </p:nvSpPr>
          <p:spPr>
            <a:xfrm>
              <a:off x="1680" y="3645"/>
              <a:ext cx="2573" cy="365"/>
            </a:xfrm>
            <a:custGeom>
              <a:avLst/>
              <a:gdLst/>
              <a:ahLst/>
              <a:cxnLst/>
              <a:rect l="0" t="0" r="0" b="0"/>
              <a:pathLst>
                <a:path w="120000" h="120000" extrusionOk="0">
                  <a:moveTo>
                    <a:pt x="0" y="6575"/>
                  </a:moveTo>
                  <a:lnTo>
                    <a:pt x="932" y="11178"/>
                  </a:lnTo>
                  <a:lnTo>
                    <a:pt x="2238" y="8876"/>
                  </a:lnTo>
                  <a:lnTo>
                    <a:pt x="3497" y="8876"/>
                  </a:lnTo>
                  <a:lnTo>
                    <a:pt x="4477" y="4273"/>
                  </a:lnTo>
                  <a:lnTo>
                    <a:pt x="5783" y="4273"/>
                  </a:lnTo>
                  <a:lnTo>
                    <a:pt x="7042" y="6575"/>
                  </a:lnTo>
                  <a:lnTo>
                    <a:pt x="8348" y="4273"/>
                  </a:lnTo>
                  <a:lnTo>
                    <a:pt x="9327" y="6575"/>
                  </a:lnTo>
                  <a:lnTo>
                    <a:pt x="10586" y="13479"/>
                  </a:lnTo>
                  <a:lnTo>
                    <a:pt x="11892" y="11178"/>
                  </a:lnTo>
                  <a:lnTo>
                    <a:pt x="13151" y="13479"/>
                  </a:lnTo>
                  <a:lnTo>
                    <a:pt x="14131" y="15780"/>
                  </a:lnTo>
                  <a:lnTo>
                    <a:pt x="15437" y="4273"/>
                  </a:lnTo>
                  <a:lnTo>
                    <a:pt x="16696" y="1972"/>
                  </a:lnTo>
                  <a:lnTo>
                    <a:pt x="17675" y="1972"/>
                  </a:lnTo>
                  <a:lnTo>
                    <a:pt x="18981" y="0"/>
                  </a:lnTo>
                  <a:lnTo>
                    <a:pt x="20240" y="4273"/>
                  </a:lnTo>
                  <a:lnTo>
                    <a:pt x="21546" y="8876"/>
                  </a:lnTo>
                  <a:lnTo>
                    <a:pt x="22526" y="13479"/>
                  </a:lnTo>
                  <a:lnTo>
                    <a:pt x="23785" y="18082"/>
                  </a:lnTo>
                  <a:lnTo>
                    <a:pt x="25091" y="24657"/>
                  </a:lnTo>
                  <a:lnTo>
                    <a:pt x="26350" y="33863"/>
                  </a:lnTo>
                  <a:lnTo>
                    <a:pt x="27329" y="40767"/>
                  </a:lnTo>
                  <a:lnTo>
                    <a:pt x="28635" y="45369"/>
                  </a:lnTo>
                  <a:lnTo>
                    <a:pt x="29895" y="51945"/>
                  </a:lnTo>
                  <a:lnTo>
                    <a:pt x="30874" y="56547"/>
                  </a:lnTo>
                  <a:lnTo>
                    <a:pt x="32180" y="61150"/>
                  </a:lnTo>
                  <a:lnTo>
                    <a:pt x="33439" y="65753"/>
                  </a:lnTo>
                  <a:lnTo>
                    <a:pt x="34745" y="70027"/>
                  </a:lnTo>
                  <a:lnTo>
                    <a:pt x="35678" y="74630"/>
                  </a:lnTo>
                  <a:lnTo>
                    <a:pt x="36984" y="79232"/>
                  </a:lnTo>
                  <a:lnTo>
                    <a:pt x="38289" y="83835"/>
                  </a:lnTo>
                  <a:lnTo>
                    <a:pt x="39549" y="86136"/>
                  </a:lnTo>
                  <a:lnTo>
                    <a:pt x="40528" y="90410"/>
                  </a:lnTo>
                  <a:lnTo>
                    <a:pt x="41834" y="92712"/>
                  </a:lnTo>
                  <a:lnTo>
                    <a:pt x="43093" y="95013"/>
                  </a:lnTo>
                  <a:lnTo>
                    <a:pt x="44399" y="99616"/>
                  </a:lnTo>
                  <a:lnTo>
                    <a:pt x="45332" y="101917"/>
                  </a:lnTo>
                  <a:lnTo>
                    <a:pt x="46638" y="101917"/>
                  </a:lnTo>
                  <a:lnTo>
                    <a:pt x="47944" y="104219"/>
                  </a:lnTo>
                  <a:lnTo>
                    <a:pt x="48876" y="106520"/>
                  </a:lnTo>
                  <a:lnTo>
                    <a:pt x="50182" y="108821"/>
                  </a:lnTo>
                  <a:lnTo>
                    <a:pt x="51441" y="108821"/>
                  </a:lnTo>
                  <a:lnTo>
                    <a:pt x="52747" y="111123"/>
                  </a:lnTo>
                  <a:lnTo>
                    <a:pt x="53727" y="111123"/>
                  </a:lnTo>
                  <a:lnTo>
                    <a:pt x="54986" y="113095"/>
                  </a:lnTo>
                  <a:lnTo>
                    <a:pt x="56292" y="113095"/>
                  </a:lnTo>
                  <a:lnTo>
                    <a:pt x="57598" y="113095"/>
                  </a:lnTo>
                  <a:lnTo>
                    <a:pt x="58530" y="115397"/>
                  </a:lnTo>
                  <a:lnTo>
                    <a:pt x="59836" y="115397"/>
                  </a:lnTo>
                  <a:lnTo>
                    <a:pt x="61095" y="115397"/>
                  </a:lnTo>
                  <a:lnTo>
                    <a:pt x="62075" y="115397"/>
                  </a:lnTo>
                  <a:lnTo>
                    <a:pt x="63381" y="117698"/>
                  </a:lnTo>
                  <a:lnTo>
                    <a:pt x="64640" y="117698"/>
                  </a:lnTo>
                  <a:lnTo>
                    <a:pt x="65946" y="117698"/>
                  </a:lnTo>
                  <a:lnTo>
                    <a:pt x="66925" y="117698"/>
                  </a:lnTo>
                  <a:lnTo>
                    <a:pt x="68184" y="117698"/>
                  </a:lnTo>
                  <a:lnTo>
                    <a:pt x="69490" y="117698"/>
                  </a:lnTo>
                  <a:lnTo>
                    <a:pt x="70750" y="117698"/>
                  </a:lnTo>
                  <a:lnTo>
                    <a:pt x="71729" y="119999"/>
                  </a:lnTo>
                  <a:lnTo>
                    <a:pt x="73035" y="119999"/>
                  </a:lnTo>
                  <a:lnTo>
                    <a:pt x="74294" y="119999"/>
                  </a:lnTo>
                  <a:lnTo>
                    <a:pt x="75273" y="119999"/>
                  </a:lnTo>
                  <a:lnTo>
                    <a:pt x="76579" y="119999"/>
                  </a:lnTo>
                  <a:lnTo>
                    <a:pt x="77839" y="119999"/>
                  </a:lnTo>
                  <a:lnTo>
                    <a:pt x="79144" y="119999"/>
                  </a:lnTo>
                  <a:lnTo>
                    <a:pt x="80124" y="119999"/>
                  </a:lnTo>
                  <a:lnTo>
                    <a:pt x="81383" y="119999"/>
                  </a:lnTo>
                  <a:lnTo>
                    <a:pt x="82689" y="119999"/>
                  </a:lnTo>
                  <a:lnTo>
                    <a:pt x="83948" y="119999"/>
                  </a:lnTo>
                  <a:lnTo>
                    <a:pt x="84928" y="119999"/>
                  </a:lnTo>
                  <a:lnTo>
                    <a:pt x="86233" y="119999"/>
                  </a:lnTo>
                  <a:lnTo>
                    <a:pt x="87493" y="119999"/>
                  </a:lnTo>
                  <a:lnTo>
                    <a:pt x="88799" y="119999"/>
                  </a:lnTo>
                  <a:lnTo>
                    <a:pt x="89778" y="119999"/>
                  </a:lnTo>
                  <a:lnTo>
                    <a:pt x="91037" y="119999"/>
                  </a:lnTo>
                  <a:lnTo>
                    <a:pt x="92343" y="119999"/>
                  </a:lnTo>
                  <a:lnTo>
                    <a:pt x="93276" y="119999"/>
                  </a:lnTo>
                  <a:lnTo>
                    <a:pt x="94582" y="119999"/>
                  </a:lnTo>
                  <a:lnTo>
                    <a:pt x="95888" y="119999"/>
                  </a:lnTo>
                  <a:lnTo>
                    <a:pt x="97147" y="119999"/>
                  </a:lnTo>
                  <a:lnTo>
                    <a:pt x="98126" y="119999"/>
                  </a:lnTo>
                  <a:lnTo>
                    <a:pt x="99432" y="119999"/>
                  </a:lnTo>
                  <a:lnTo>
                    <a:pt x="100691" y="119999"/>
                  </a:lnTo>
                  <a:lnTo>
                    <a:pt x="101997" y="119999"/>
                  </a:lnTo>
                  <a:lnTo>
                    <a:pt x="102930" y="119999"/>
                  </a:lnTo>
                  <a:lnTo>
                    <a:pt x="104236" y="119999"/>
                  </a:lnTo>
                  <a:lnTo>
                    <a:pt x="105542" y="119999"/>
                  </a:lnTo>
                  <a:lnTo>
                    <a:pt x="106474" y="119999"/>
                  </a:lnTo>
                  <a:lnTo>
                    <a:pt x="107780" y="119999"/>
                  </a:lnTo>
                  <a:lnTo>
                    <a:pt x="109040" y="119999"/>
                  </a:lnTo>
                  <a:lnTo>
                    <a:pt x="110345" y="119999"/>
                  </a:lnTo>
                  <a:lnTo>
                    <a:pt x="111325" y="119999"/>
                  </a:lnTo>
                  <a:lnTo>
                    <a:pt x="112584" y="119999"/>
                  </a:lnTo>
                  <a:lnTo>
                    <a:pt x="113890" y="119999"/>
                  </a:lnTo>
                  <a:lnTo>
                    <a:pt x="115196" y="119999"/>
                  </a:lnTo>
                  <a:lnTo>
                    <a:pt x="116129" y="119999"/>
                  </a:lnTo>
                  <a:lnTo>
                    <a:pt x="117434" y="119999"/>
                  </a:lnTo>
                  <a:lnTo>
                    <a:pt x="118694" y="119999"/>
                  </a:lnTo>
                  <a:lnTo>
                    <a:pt x="120000" y="119999"/>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15" name="Shape 915"/>
            <p:cNvSpPr/>
            <p:nvPr/>
          </p:nvSpPr>
          <p:spPr>
            <a:xfrm>
              <a:off x="1680" y="3651"/>
              <a:ext cx="2573" cy="366"/>
            </a:xfrm>
            <a:custGeom>
              <a:avLst/>
              <a:gdLst/>
              <a:ahLst/>
              <a:cxnLst/>
              <a:rect l="0" t="0" r="0" b="0"/>
              <a:pathLst>
                <a:path w="120000" h="120000" extrusionOk="0">
                  <a:moveTo>
                    <a:pt x="0" y="6885"/>
                  </a:moveTo>
                  <a:lnTo>
                    <a:pt x="932" y="11475"/>
                  </a:lnTo>
                  <a:lnTo>
                    <a:pt x="2238" y="9180"/>
                  </a:lnTo>
                  <a:lnTo>
                    <a:pt x="3497" y="9180"/>
                  </a:lnTo>
                  <a:lnTo>
                    <a:pt x="4477" y="4590"/>
                  </a:lnTo>
                  <a:lnTo>
                    <a:pt x="5783" y="4590"/>
                  </a:lnTo>
                  <a:lnTo>
                    <a:pt x="7042" y="6885"/>
                  </a:lnTo>
                  <a:lnTo>
                    <a:pt x="8348" y="4590"/>
                  </a:lnTo>
                  <a:lnTo>
                    <a:pt x="9327" y="6885"/>
                  </a:lnTo>
                  <a:lnTo>
                    <a:pt x="10586" y="13770"/>
                  </a:lnTo>
                  <a:lnTo>
                    <a:pt x="11892" y="11475"/>
                  </a:lnTo>
                  <a:lnTo>
                    <a:pt x="13151" y="13770"/>
                  </a:lnTo>
                  <a:lnTo>
                    <a:pt x="14131" y="16065"/>
                  </a:lnTo>
                  <a:lnTo>
                    <a:pt x="15437" y="4590"/>
                  </a:lnTo>
                  <a:lnTo>
                    <a:pt x="16696" y="2295"/>
                  </a:lnTo>
                  <a:lnTo>
                    <a:pt x="17675" y="2295"/>
                  </a:lnTo>
                  <a:lnTo>
                    <a:pt x="18981" y="0"/>
                  </a:lnTo>
                  <a:lnTo>
                    <a:pt x="20240" y="4590"/>
                  </a:lnTo>
                  <a:lnTo>
                    <a:pt x="21546" y="9180"/>
                  </a:lnTo>
                  <a:lnTo>
                    <a:pt x="22526" y="13770"/>
                  </a:lnTo>
                  <a:lnTo>
                    <a:pt x="23785" y="18360"/>
                  </a:lnTo>
                  <a:lnTo>
                    <a:pt x="25091" y="24918"/>
                  </a:lnTo>
                  <a:lnTo>
                    <a:pt x="26350" y="34098"/>
                  </a:lnTo>
                  <a:lnTo>
                    <a:pt x="27329" y="40983"/>
                  </a:lnTo>
                  <a:lnTo>
                    <a:pt x="28635" y="45245"/>
                  </a:lnTo>
                  <a:lnTo>
                    <a:pt x="29895" y="52131"/>
                  </a:lnTo>
                  <a:lnTo>
                    <a:pt x="30874" y="56721"/>
                  </a:lnTo>
                  <a:lnTo>
                    <a:pt x="32180" y="61311"/>
                  </a:lnTo>
                  <a:lnTo>
                    <a:pt x="33439" y="65901"/>
                  </a:lnTo>
                  <a:lnTo>
                    <a:pt x="34745" y="70163"/>
                  </a:lnTo>
                  <a:lnTo>
                    <a:pt x="35678" y="74754"/>
                  </a:lnTo>
                  <a:lnTo>
                    <a:pt x="36984" y="79344"/>
                  </a:lnTo>
                  <a:lnTo>
                    <a:pt x="38289" y="83934"/>
                  </a:lnTo>
                  <a:lnTo>
                    <a:pt x="39549" y="86229"/>
                  </a:lnTo>
                  <a:lnTo>
                    <a:pt x="40528" y="90491"/>
                  </a:lnTo>
                  <a:lnTo>
                    <a:pt x="41834" y="92786"/>
                  </a:lnTo>
                  <a:lnTo>
                    <a:pt x="43093" y="95081"/>
                  </a:lnTo>
                  <a:lnTo>
                    <a:pt x="44399" y="99672"/>
                  </a:lnTo>
                  <a:lnTo>
                    <a:pt x="45332" y="101967"/>
                  </a:lnTo>
                  <a:lnTo>
                    <a:pt x="46638" y="101967"/>
                  </a:lnTo>
                  <a:lnTo>
                    <a:pt x="47944" y="104262"/>
                  </a:lnTo>
                  <a:lnTo>
                    <a:pt x="48876" y="106557"/>
                  </a:lnTo>
                  <a:lnTo>
                    <a:pt x="50182" y="108852"/>
                  </a:lnTo>
                  <a:lnTo>
                    <a:pt x="51441" y="108852"/>
                  </a:lnTo>
                  <a:lnTo>
                    <a:pt x="52747" y="110819"/>
                  </a:lnTo>
                  <a:lnTo>
                    <a:pt x="53727" y="110819"/>
                  </a:lnTo>
                  <a:lnTo>
                    <a:pt x="54986" y="113114"/>
                  </a:lnTo>
                  <a:lnTo>
                    <a:pt x="56292" y="113114"/>
                  </a:lnTo>
                  <a:lnTo>
                    <a:pt x="57598" y="113114"/>
                  </a:lnTo>
                  <a:lnTo>
                    <a:pt x="58530" y="115409"/>
                  </a:lnTo>
                  <a:lnTo>
                    <a:pt x="59836" y="115409"/>
                  </a:lnTo>
                  <a:lnTo>
                    <a:pt x="61095" y="115409"/>
                  </a:lnTo>
                  <a:lnTo>
                    <a:pt x="62075" y="115409"/>
                  </a:lnTo>
                  <a:lnTo>
                    <a:pt x="63381" y="117704"/>
                  </a:lnTo>
                  <a:lnTo>
                    <a:pt x="64640" y="117704"/>
                  </a:lnTo>
                  <a:lnTo>
                    <a:pt x="65946" y="117704"/>
                  </a:lnTo>
                  <a:lnTo>
                    <a:pt x="66925" y="117704"/>
                  </a:lnTo>
                  <a:lnTo>
                    <a:pt x="68184" y="117704"/>
                  </a:lnTo>
                  <a:lnTo>
                    <a:pt x="69490" y="117704"/>
                  </a:lnTo>
                  <a:lnTo>
                    <a:pt x="70750" y="117704"/>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16" name="Shape 916"/>
            <p:cNvSpPr/>
            <p:nvPr/>
          </p:nvSpPr>
          <p:spPr>
            <a:xfrm>
              <a:off x="1680" y="3658"/>
              <a:ext cx="2573" cy="366"/>
            </a:xfrm>
            <a:custGeom>
              <a:avLst/>
              <a:gdLst/>
              <a:ahLst/>
              <a:cxnLst/>
              <a:rect l="0" t="0" r="0" b="0"/>
              <a:pathLst>
                <a:path w="120000" h="120000" extrusionOk="0">
                  <a:moveTo>
                    <a:pt x="0" y="6885"/>
                  </a:moveTo>
                  <a:lnTo>
                    <a:pt x="932" y="11475"/>
                  </a:lnTo>
                  <a:lnTo>
                    <a:pt x="2238" y="9180"/>
                  </a:lnTo>
                  <a:lnTo>
                    <a:pt x="3497" y="9180"/>
                  </a:lnTo>
                  <a:lnTo>
                    <a:pt x="4477" y="4590"/>
                  </a:lnTo>
                  <a:lnTo>
                    <a:pt x="5783" y="4590"/>
                  </a:lnTo>
                  <a:lnTo>
                    <a:pt x="7042" y="6885"/>
                  </a:lnTo>
                  <a:lnTo>
                    <a:pt x="8348" y="4590"/>
                  </a:lnTo>
                  <a:lnTo>
                    <a:pt x="9327" y="6885"/>
                  </a:lnTo>
                  <a:lnTo>
                    <a:pt x="10586" y="13770"/>
                  </a:lnTo>
                  <a:lnTo>
                    <a:pt x="11892" y="11475"/>
                  </a:lnTo>
                  <a:lnTo>
                    <a:pt x="13151" y="13770"/>
                  </a:lnTo>
                  <a:lnTo>
                    <a:pt x="14131" y="16065"/>
                  </a:lnTo>
                  <a:lnTo>
                    <a:pt x="15437" y="4590"/>
                  </a:lnTo>
                  <a:lnTo>
                    <a:pt x="16696" y="2295"/>
                  </a:lnTo>
                  <a:lnTo>
                    <a:pt x="17675" y="2295"/>
                  </a:lnTo>
                  <a:lnTo>
                    <a:pt x="18981" y="0"/>
                  </a:lnTo>
                  <a:lnTo>
                    <a:pt x="20240" y="4590"/>
                  </a:lnTo>
                  <a:lnTo>
                    <a:pt x="21546" y="9180"/>
                  </a:lnTo>
                  <a:lnTo>
                    <a:pt x="22526" y="13770"/>
                  </a:lnTo>
                  <a:lnTo>
                    <a:pt x="23785" y="18360"/>
                  </a:lnTo>
                  <a:lnTo>
                    <a:pt x="25091" y="24918"/>
                  </a:lnTo>
                  <a:lnTo>
                    <a:pt x="26350" y="34098"/>
                  </a:lnTo>
                  <a:lnTo>
                    <a:pt x="27329" y="40983"/>
                  </a:lnTo>
                  <a:lnTo>
                    <a:pt x="28635" y="45245"/>
                  </a:lnTo>
                  <a:lnTo>
                    <a:pt x="29895" y="52131"/>
                  </a:lnTo>
                  <a:lnTo>
                    <a:pt x="30874" y="56721"/>
                  </a:lnTo>
                  <a:lnTo>
                    <a:pt x="32180" y="61311"/>
                  </a:lnTo>
                  <a:lnTo>
                    <a:pt x="33439" y="65573"/>
                  </a:lnTo>
                  <a:lnTo>
                    <a:pt x="34745" y="70163"/>
                  </a:lnTo>
                  <a:lnTo>
                    <a:pt x="35678" y="74754"/>
                  </a:lnTo>
                  <a:lnTo>
                    <a:pt x="36984" y="79344"/>
                  </a:lnTo>
                  <a:lnTo>
                    <a:pt x="38289" y="83934"/>
                  </a:lnTo>
                  <a:lnTo>
                    <a:pt x="39549" y="85901"/>
                  </a:lnTo>
                  <a:lnTo>
                    <a:pt x="40528" y="90491"/>
                  </a:lnTo>
                  <a:lnTo>
                    <a:pt x="41834" y="92786"/>
                  </a:lnTo>
                  <a:lnTo>
                    <a:pt x="43093" y="95081"/>
                  </a:lnTo>
                  <a:lnTo>
                    <a:pt x="44399" y="99672"/>
                  </a:lnTo>
                  <a:lnTo>
                    <a:pt x="45332" y="101967"/>
                  </a:lnTo>
                  <a:lnTo>
                    <a:pt x="46638" y="101967"/>
                  </a:lnTo>
                  <a:lnTo>
                    <a:pt x="47944" y="104262"/>
                  </a:lnTo>
                  <a:lnTo>
                    <a:pt x="48876" y="106557"/>
                  </a:lnTo>
                  <a:lnTo>
                    <a:pt x="50182" y="108524"/>
                  </a:lnTo>
                  <a:lnTo>
                    <a:pt x="51441" y="108524"/>
                  </a:lnTo>
                  <a:lnTo>
                    <a:pt x="52747" y="110819"/>
                  </a:lnTo>
                  <a:lnTo>
                    <a:pt x="53727" y="110819"/>
                  </a:lnTo>
                  <a:lnTo>
                    <a:pt x="54986" y="113114"/>
                  </a:lnTo>
                  <a:lnTo>
                    <a:pt x="56292" y="113114"/>
                  </a:lnTo>
                  <a:lnTo>
                    <a:pt x="57598" y="113114"/>
                  </a:lnTo>
                  <a:lnTo>
                    <a:pt x="58530" y="115409"/>
                  </a:lnTo>
                  <a:lnTo>
                    <a:pt x="59836" y="115409"/>
                  </a:lnTo>
                  <a:lnTo>
                    <a:pt x="61095" y="115409"/>
                  </a:lnTo>
                  <a:lnTo>
                    <a:pt x="62075" y="115409"/>
                  </a:lnTo>
                  <a:lnTo>
                    <a:pt x="63381" y="117704"/>
                  </a:lnTo>
                  <a:lnTo>
                    <a:pt x="64640" y="117704"/>
                  </a:lnTo>
                  <a:lnTo>
                    <a:pt x="65946" y="117704"/>
                  </a:lnTo>
                  <a:lnTo>
                    <a:pt x="66925" y="117704"/>
                  </a:lnTo>
                  <a:lnTo>
                    <a:pt x="68184" y="117704"/>
                  </a:lnTo>
                  <a:lnTo>
                    <a:pt x="69490" y="117704"/>
                  </a:lnTo>
                  <a:lnTo>
                    <a:pt x="70750" y="117704"/>
                  </a:lnTo>
                  <a:lnTo>
                    <a:pt x="71729" y="120000"/>
                  </a:lnTo>
                  <a:lnTo>
                    <a:pt x="73035" y="120000"/>
                  </a:lnTo>
                  <a:lnTo>
                    <a:pt x="74294" y="120000"/>
                  </a:lnTo>
                  <a:lnTo>
                    <a:pt x="75273" y="120000"/>
                  </a:lnTo>
                  <a:lnTo>
                    <a:pt x="76579" y="120000"/>
                  </a:lnTo>
                  <a:lnTo>
                    <a:pt x="77839" y="120000"/>
                  </a:lnTo>
                  <a:lnTo>
                    <a:pt x="79144" y="120000"/>
                  </a:lnTo>
                  <a:lnTo>
                    <a:pt x="80124" y="120000"/>
                  </a:lnTo>
                  <a:lnTo>
                    <a:pt x="81383" y="120000"/>
                  </a:lnTo>
                  <a:lnTo>
                    <a:pt x="82689" y="120000"/>
                  </a:lnTo>
                  <a:lnTo>
                    <a:pt x="83948" y="120000"/>
                  </a:lnTo>
                  <a:lnTo>
                    <a:pt x="84928" y="120000"/>
                  </a:lnTo>
                  <a:lnTo>
                    <a:pt x="86233" y="120000"/>
                  </a:lnTo>
                  <a:lnTo>
                    <a:pt x="87493" y="120000"/>
                  </a:lnTo>
                  <a:lnTo>
                    <a:pt x="88799" y="120000"/>
                  </a:lnTo>
                  <a:lnTo>
                    <a:pt x="89778" y="120000"/>
                  </a:lnTo>
                  <a:lnTo>
                    <a:pt x="91037" y="120000"/>
                  </a:lnTo>
                  <a:lnTo>
                    <a:pt x="92343" y="120000"/>
                  </a:lnTo>
                  <a:lnTo>
                    <a:pt x="93276" y="120000"/>
                  </a:lnTo>
                  <a:lnTo>
                    <a:pt x="94582" y="120000"/>
                  </a:lnTo>
                  <a:lnTo>
                    <a:pt x="95888" y="120000"/>
                  </a:lnTo>
                  <a:lnTo>
                    <a:pt x="97147" y="120000"/>
                  </a:lnTo>
                  <a:lnTo>
                    <a:pt x="98126" y="120000"/>
                  </a:lnTo>
                  <a:lnTo>
                    <a:pt x="99432" y="120000"/>
                  </a:lnTo>
                  <a:lnTo>
                    <a:pt x="100691" y="120000"/>
                  </a:lnTo>
                  <a:lnTo>
                    <a:pt x="101997" y="120000"/>
                  </a:lnTo>
                  <a:lnTo>
                    <a:pt x="102930" y="120000"/>
                  </a:lnTo>
                  <a:lnTo>
                    <a:pt x="104236" y="120000"/>
                  </a:lnTo>
                  <a:lnTo>
                    <a:pt x="105542" y="120000"/>
                  </a:lnTo>
                  <a:lnTo>
                    <a:pt x="106474" y="120000"/>
                  </a:lnTo>
                  <a:lnTo>
                    <a:pt x="107780" y="120000"/>
                  </a:lnTo>
                  <a:lnTo>
                    <a:pt x="109040" y="120000"/>
                  </a:lnTo>
                  <a:lnTo>
                    <a:pt x="110345" y="120000"/>
                  </a:lnTo>
                  <a:lnTo>
                    <a:pt x="111325" y="120000"/>
                  </a:lnTo>
                  <a:lnTo>
                    <a:pt x="112584" y="120000"/>
                  </a:lnTo>
                  <a:lnTo>
                    <a:pt x="113890" y="120000"/>
                  </a:lnTo>
                  <a:lnTo>
                    <a:pt x="115196" y="120000"/>
                  </a:lnTo>
                  <a:lnTo>
                    <a:pt x="116129" y="120000"/>
                  </a:lnTo>
                  <a:lnTo>
                    <a:pt x="117434" y="120000"/>
                  </a:lnTo>
                  <a:lnTo>
                    <a:pt x="118694" y="120000"/>
                  </a:lnTo>
                  <a:lnTo>
                    <a:pt x="120000" y="120000"/>
                  </a:lnTo>
                </a:path>
              </a:pathLst>
            </a:custGeom>
            <a:noFill/>
            <a:ln w="33325" cap="flat" cmpd="sng">
              <a:solidFill>
                <a:srgbClr val="0000FF"/>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Times"/>
                <a:ea typeface="Times"/>
                <a:cs typeface="Times"/>
                <a:sym typeface="Times"/>
              </a:endParaRPr>
            </a:p>
          </p:txBody>
        </p:sp>
        <p:sp>
          <p:nvSpPr>
            <p:cNvPr id="917" name="Shape 917"/>
            <p:cNvSpPr/>
            <p:nvPr/>
          </p:nvSpPr>
          <p:spPr>
            <a:xfrm>
              <a:off x="1555"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2000</a:t>
              </a:r>
              <a:endParaRPr sz="1350">
                <a:solidFill>
                  <a:schemeClr val="dk1"/>
                </a:solidFill>
                <a:latin typeface="Arial"/>
                <a:ea typeface="Arial"/>
                <a:cs typeface="Arial"/>
                <a:sym typeface="Arial"/>
              </a:endParaRPr>
            </a:p>
          </p:txBody>
        </p:sp>
        <p:sp>
          <p:nvSpPr>
            <p:cNvPr id="918" name="Shape 918"/>
            <p:cNvSpPr/>
            <p:nvPr/>
          </p:nvSpPr>
          <p:spPr>
            <a:xfrm>
              <a:off x="2066"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2020</a:t>
              </a:r>
              <a:endParaRPr sz="1350">
                <a:solidFill>
                  <a:schemeClr val="dk1"/>
                </a:solidFill>
                <a:latin typeface="Arial"/>
                <a:ea typeface="Arial"/>
                <a:cs typeface="Arial"/>
                <a:sym typeface="Arial"/>
              </a:endParaRPr>
            </a:p>
          </p:txBody>
        </p:sp>
        <p:sp>
          <p:nvSpPr>
            <p:cNvPr id="919" name="Shape 919"/>
            <p:cNvSpPr/>
            <p:nvPr/>
          </p:nvSpPr>
          <p:spPr>
            <a:xfrm>
              <a:off x="2583"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2040</a:t>
              </a:r>
              <a:endParaRPr sz="1350">
                <a:solidFill>
                  <a:schemeClr val="dk1"/>
                </a:solidFill>
                <a:latin typeface="Arial"/>
                <a:ea typeface="Arial"/>
                <a:cs typeface="Arial"/>
                <a:sym typeface="Arial"/>
              </a:endParaRPr>
            </a:p>
          </p:txBody>
        </p:sp>
        <p:sp>
          <p:nvSpPr>
            <p:cNvPr id="920" name="Shape 920"/>
            <p:cNvSpPr/>
            <p:nvPr/>
          </p:nvSpPr>
          <p:spPr>
            <a:xfrm>
              <a:off x="3094"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2060</a:t>
              </a:r>
              <a:endParaRPr sz="1350">
                <a:solidFill>
                  <a:schemeClr val="dk1"/>
                </a:solidFill>
                <a:latin typeface="Arial"/>
                <a:ea typeface="Arial"/>
                <a:cs typeface="Arial"/>
                <a:sym typeface="Arial"/>
              </a:endParaRPr>
            </a:p>
          </p:txBody>
        </p:sp>
        <p:sp>
          <p:nvSpPr>
            <p:cNvPr id="921" name="Shape 921"/>
            <p:cNvSpPr/>
            <p:nvPr/>
          </p:nvSpPr>
          <p:spPr>
            <a:xfrm>
              <a:off x="3611"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2080</a:t>
              </a:r>
              <a:endParaRPr sz="1350">
                <a:solidFill>
                  <a:schemeClr val="dk1"/>
                </a:solidFill>
                <a:latin typeface="Arial"/>
                <a:ea typeface="Arial"/>
                <a:cs typeface="Arial"/>
                <a:sym typeface="Arial"/>
              </a:endParaRPr>
            </a:p>
          </p:txBody>
        </p:sp>
        <p:sp>
          <p:nvSpPr>
            <p:cNvPr id="922" name="Shape 922"/>
            <p:cNvSpPr/>
            <p:nvPr/>
          </p:nvSpPr>
          <p:spPr>
            <a:xfrm>
              <a:off x="4129" y="4045"/>
              <a:ext cx="253" cy="1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2100</a:t>
              </a:r>
              <a:endParaRPr sz="1350">
                <a:solidFill>
                  <a:schemeClr val="dk1"/>
                </a:solidFill>
                <a:latin typeface="Arial"/>
                <a:ea typeface="Arial"/>
                <a:cs typeface="Arial"/>
                <a:sym typeface="Arial"/>
              </a:endParaRPr>
            </a:p>
          </p:txBody>
        </p:sp>
      </p:grpSp>
      <p:sp>
        <p:nvSpPr>
          <p:cNvPr id="923" name="Shape 923"/>
          <p:cNvSpPr txBox="1"/>
          <p:nvPr/>
        </p:nvSpPr>
        <p:spPr>
          <a:xfrm>
            <a:off x="6404555" y="3094758"/>
            <a:ext cx="116570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C4E8B"/>
                </a:solidFill>
                <a:latin typeface="Century Gothic"/>
                <a:ea typeface="Century Gothic"/>
                <a:cs typeface="Century Gothic"/>
                <a:sym typeface="Century Gothic"/>
              </a:rPr>
              <a:t>1.5°C</a:t>
            </a:r>
            <a:endParaRPr/>
          </a:p>
        </p:txBody>
      </p:sp>
      <p:sp>
        <p:nvSpPr>
          <p:cNvPr id="924" name="Shape 924"/>
          <p:cNvSpPr txBox="1"/>
          <p:nvPr/>
        </p:nvSpPr>
        <p:spPr>
          <a:xfrm>
            <a:off x="6233105" y="3494808"/>
            <a:ext cx="1143000"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rgbClr val="0C4E8B"/>
                </a:solidFill>
                <a:latin typeface="Century Gothic"/>
                <a:ea typeface="Century Gothic"/>
                <a:cs typeface="Century Gothic"/>
                <a:sym typeface="Century Gothic"/>
              </a:rPr>
              <a:t>en 2100</a:t>
            </a:r>
            <a:endParaRPr/>
          </a:p>
        </p:txBody>
      </p:sp>
      <p:sp>
        <p:nvSpPr>
          <p:cNvPr id="925" name="Shape 925"/>
          <p:cNvSpPr txBox="1"/>
          <p:nvPr/>
        </p:nvSpPr>
        <p:spPr>
          <a:xfrm rot="-5400000">
            <a:off x="-88725" y="3234750"/>
            <a:ext cx="5520900" cy="3885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Emisiones de Gases de efecto invernadero GEIs en GtCO2e/año</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Shape 930"/>
          <p:cNvSpPr txBox="1">
            <a:spLocks noGrp="1"/>
          </p:cNvSpPr>
          <p:nvPr>
            <p:ph type="body" idx="1"/>
          </p:nvPr>
        </p:nvSpPr>
        <p:spPr>
          <a:xfrm>
            <a:off x="628650" y="1524000"/>
            <a:ext cx="7886700" cy="4495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100"/>
              <a:buFont typeface="Arial"/>
              <a:buNone/>
            </a:pPr>
            <a:endParaRPr b="1"/>
          </a:p>
          <a:p>
            <a:pPr marL="0" marR="0" lvl="0" indent="0" algn="ctr" rtl="0">
              <a:lnSpc>
                <a:spcPct val="90000"/>
              </a:lnSpc>
              <a:spcBef>
                <a:spcPts val="0"/>
              </a:spcBef>
              <a:spcAft>
                <a:spcPts val="0"/>
              </a:spcAft>
              <a:buClr>
                <a:schemeClr val="dk1"/>
              </a:buClr>
              <a:buSzPts val="1100"/>
              <a:buFont typeface="Arial"/>
              <a:buNone/>
            </a:pPr>
            <a:r>
              <a:rPr lang="en-US" b="1">
                <a:solidFill>
                  <a:srgbClr val="212121"/>
                </a:solidFill>
                <a:highlight>
                  <a:srgbClr val="FFFFFF"/>
                </a:highlight>
              </a:rPr>
              <a:t>Acuerdo de París promete ser más fuerte antes de la próxima ronda de contribuciones para limitar el calentamiento a 2 ° C o 1,5 ° C</a:t>
            </a:r>
            <a:endParaRPr b="1">
              <a:solidFill>
                <a:srgbClr val="212121"/>
              </a:solidFill>
              <a:highlight>
                <a:srgbClr val="FFFFFF"/>
              </a:highlight>
            </a:endParaRPr>
          </a:p>
          <a:p>
            <a:pPr marL="0" marR="0" lvl="0" indent="0" algn="ctr" rtl="0">
              <a:lnSpc>
                <a:spcPct val="90000"/>
              </a:lnSpc>
              <a:spcBef>
                <a:spcPts val="0"/>
              </a:spcBef>
              <a:spcAft>
                <a:spcPts val="0"/>
              </a:spcAft>
              <a:buClr>
                <a:schemeClr val="dk1"/>
              </a:buClr>
              <a:buFont typeface="Arial"/>
              <a:buNone/>
            </a:pPr>
            <a:br>
              <a:rPr lang="en-US" sz="2800" b="0" i="0" u="none" strike="noStrike" cap="none">
                <a:solidFill>
                  <a:schemeClr val="dk1"/>
                </a:solidFill>
                <a:latin typeface="Century Gothic"/>
                <a:ea typeface="Century Gothic"/>
                <a:cs typeface="Century Gothic"/>
                <a:sym typeface="Century Gothic"/>
              </a:rPr>
            </a:br>
            <a:endParaRPr sz="2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pic>
        <p:nvPicPr>
          <p:cNvPr id="187" name="Shape 187"/>
          <p:cNvPicPr preferRelativeResize="0"/>
          <p:nvPr/>
        </p:nvPicPr>
        <p:blipFill rotWithShape="1">
          <a:blip r:embed="rId3">
            <a:alphaModFix/>
          </a:blip>
          <a:srcRect/>
          <a:stretch/>
        </p:blipFill>
        <p:spPr>
          <a:xfrm>
            <a:off x="381000" y="762000"/>
            <a:ext cx="8332127" cy="4927515"/>
          </a:xfrm>
          <a:prstGeom prst="rect">
            <a:avLst/>
          </a:prstGeom>
          <a:noFill/>
          <a:ln>
            <a:noFill/>
          </a:ln>
        </p:spPr>
      </p:pic>
      <p:sp>
        <p:nvSpPr>
          <p:cNvPr id="188" name="Shape 188"/>
          <p:cNvSpPr txBox="1"/>
          <p:nvPr/>
        </p:nvSpPr>
        <p:spPr>
          <a:xfrm>
            <a:off x="1096450" y="886800"/>
            <a:ext cx="3547200" cy="3654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t>Emisiones de combustibles fósiles</a:t>
            </a:r>
            <a:endParaRPr/>
          </a:p>
        </p:txBody>
      </p:sp>
      <p:sp>
        <p:nvSpPr>
          <p:cNvPr id="189" name="Shape 189"/>
          <p:cNvSpPr txBox="1"/>
          <p:nvPr/>
        </p:nvSpPr>
        <p:spPr>
          <a:xfrm>
            <a:off x="5342350" y="886800"/>
            <a:ext cx="3009900" cy="2688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t>Incremento de temperatura(C)</a:t>
            </a:r>
            <a:endParaRPr/>
          </a:p>
        </p:txBody>
      </p:sp>
      <p:sp>
        <p:nvSpPr>
          <p:cNvPr id="190" name="Shape 190"/>
          <p:cNvSpPr txBox="1"/>
          <p:nvPr/>
        </p:nvSpPr>
        <p:spPr>
          <a:xfrm>
            <a:off x="1561725" y="3429000"/>
            <a:ext cx="565800" cy="365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Pic</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graphicFrame>
        <p:nvGraphicFramePr>
          <p:cNvPr id="935" name="Shape 935"/>
          <p:cNvGraphicFramePr/>
          <p:nvPr/>
        </p:nvGraphicFramePr>
        <p:xfrm>
          <a:off x="593425" y="1555601"/>
          <a:ext cx="3000000" cy="3000000"/>
        </p:xfrm>
        <a:graphic>
          <a:graphicData uri="http://schemas.openxmlformats.org/drawingml/2006/table">
            <a:tbl>
              <a:tblPr firstRow="1" bandRow="1">
                <a:noFill/>
                <a:tableStyleId>{E068BCE6-C773-4EFD-B820-032C2A324503}</a:tableStyleId>
              </a:tblPr>
              <a:tblGrid>
                <a:gridCol w="1244625">
                  <a:extLst>
                    <a:ext uri="{9D8B030D-6E8A-4147-A177-3AD203B41FA5}">
                      <a16:colId xmlns:a16="http://schemas.microsoft.com/office/drawing/2014/main" val="20000"/>
                    </a:ext>
                  </a:extLst>
                </a:gridCol>
                <a:gridCol w="2281825">
                  <a:extLst>
                    <a:ext uri="{9D8B030D-6E8A-4147-A177-3AD203B41FA5}">
                      <a16:colId xmlns:a16="http://schemas.microsoft.com/office/drawing/2014/main" val="20001"/>
                    </a:ext>
                  </a:extLst>
                </a:gridCol>
                <a:gridCol w="2281825">
                  <a:extLst>
                    <a:ext uri="{9D8B030D-6E8A-4147-A177-3AD203B41FA5}">
                      <a16:colId xmlns:a16="http://schemas.microsoft.com/office/drawing/2014/main" val="20002"/>
                    </a:ext>
                  </a:extLst>
                </a:gridCol>
                <a:gridCol w="2281825">
                  <a:extLst>
                    <a:ext uri="{9D8B030D-6E8A-4147-A177-3AD203B41FA5}">
                      <a16:colId xmlns:a16="http://schemas.microsoft.com/office/drawing/2014/main" val="20003"/>
                    </a:ext>
                  </a:extLst>
                </a:gridCol>
              </a:tblGrid>
              <a:tr h="345750">
                <a:tc>
                  <a:txBody>
                    <a:bodyPr/>
                    <a:lstStyle/>
                    <a:p>
                      <a:pPr marL="0" marR="0" lvl="0" indent="0" algn="l" rtl="0">
                        <a:spcBef>
                          <a:spcPts val="0"/>
                        </a:spcBef>
                        <a:spcAft>
                          <a:spcPts val="0"/>
                        </a:spcAft>
                        <a:buNone/>
                      </a:pPr>
                      <a:endParaRPr sz="1400"/>
                    </a:p>
                  </a:txBody>
                  <a:tcPr marL="68575" marR="68575" marT="34300" marB="34300">
                    <a:lnL w="9525" cap="flat" cmpd="sng">
                      <a:solidFill>
                        <a:srgbClr val="000000">
                          <a:alpha val="0"/>
                        </a:srgbClr>
                      </a:solidFill>
                      <a:prstDash val="solid"/>
                      <a:round/>
                      <a:headEnd type="none" w="med" len="med"/>
                      <a:tailEnd type="none" w="med" len="med"/>
                    </a:lnL>
                    <a:lnT w="9525" cap="flat" cmpd="sng">
                      <a:solidFill>
                        <a:srgbClr val="000000">
                          <a:alpha val="0"/>
                        </a:srgbClr>
                      </a:solidFill>
                      <a:prstDash val="solid"/>
                      <a:round/>
                      <a:headEnd type="none" w="med" len="med"/>
                      <a:tailEnd type="none" w="med" len="med"/>
                    </a:lnT>
                  </a:tcPr>
                </a:tc>
                <a:tc>
                  <a:txBody>
                    <a:bodyPr/>
                    <a:lstStyle/>
                    <a:p>
                      <a:pPr marL="0" marR="0" lvl="0" indent="0" algn="l" rtl="0">
                        <a:spcBef>
                          <a:spcPts val="0"/>
                        </a:spcBef>
                        <a:spcAft>
                          <a:spcPts val="0"/>
                        </a:spcAft>
                        <a:buNone/>
                      </a:pPr>
                      <a:r>
                        <a:rPr lang="en-US" sz="1400">
                          <a:solidFill>
                            <a:schemeClr val="lt1"/>
                          </a:solidFill>
                        </a:rPr>
                        <a:t>(NDC actualmente comprometidos)</a:t>
                      </a:r>
                      <a:endParaRPr sz="1400">
                        <a:solidFill>
                          <a:schemeClr val="lt1"/>
                        </a:solidFill>
                      </a:endParaRPr>
                    </a:p>
                  </a:txBody>
                  <a:tcPr marL="68575" marR="68575" marT="34300" marB="34300">
                    <a:solidFill>
                      <a:srgbClr val="7F7F7F"/>
                    </a:solidFill>
                  </a:tcPr>
                </a:tc>
                <a:tc>
                  <a:txBody>
                    <a:bodyPr/>
                    <a:lstStyle/>
                    <a:p>
                      <a:pPr marL="0" marR="0" lvl="0" indent="0" algn="l" rtl="0">
                        <a:spcBef>
                          <a:spcPts val="0"/>
                        </a:spcBef>
                        <a:spcAft>
                          <a:spcPts val="0"/>
                        </a:spcAft>
                        <a:buNone/>
                      </a:pPr>
                      <a:r>
                        <a:rPr lang="en-US"/>
                        <a:t>Mejora requerida para</a:t>
                      </a:r>
                      <a:r>
                        <a:rPr lang="en-US" sz="1400">
                          <a:solidFill>
                            <a:schemeClr val="lt1"/>
                          </a:solidFill>
                        </a:rPr>
                        <a:t> 2030</a:t>
                      </a:r>
                      <a:endParaRPr sz="1400">
                        <a:solidFill>
                          <a:schemeClr val="lt1"/>
                        </a:solidFill>
                      </a:endParaRPr>
                    </a:p>
                  </a:txBody>
                  <a:tcPr marL="68575" marR="68575" marT="34300" marB="34300">
                    <a:solidFill>
                      <a:srgbClr val="7F7F7F"/>
                    </a:solidFill>
                  </a:tcPr>
                </a:tc>
                <a:tc>
                  <a:txBody>
                    <a:bodyPr/>
                    <a:lstStyle/>
                    <a:p>
                      <a:pPr marL="0" marR="0" lvl="0" indent="0" algn="l" rtl="0">
                        <a:spcBef>
                          <a:spcPts val="0"/>
                        </a:spcBef>
                        <a:spcAft>
                          <a:spcPts val="0"/>
                        </a:spcAft>
                        <a:buNone/>
                      </a:pPr>
                      <a:r>
                        <a:rPr lang="en-US" sz="1400">
                          <a:solidFill>
                            <a:schemeClr val="lt1"/>
                          </a:solidFill>
                        </a:rPr>
                        <a:t>2030-2050</a:t>
                      </a:r>
                      <a:endParaRPr sz="1400">
                        <a:solidFill>
                          <a:schemeClr val="lt1"/>
                        </a:solidFill>
                      </a:endParaRPr>
                    </a:p>
                  </a:txBody>
                  <a:tcPr marL="68575" marR="68575" marT="34300" marB="34300">
                    <a:solidFill>
                      <a:srgbClr val="7F7F7F"/>
                    </a:solidFill>
                  </a:tcPr>
                </a:tc>
                <a:extLst>
                  <a:ext uri="{0D108BD9-81ED-4DB2-BD59-A6C34878D82A}">
                    <a16:rowId xmlns:a16="http://schemas.microsoft.com/office/drawing/2014/main" val="10000"/>
                  </a:ext>
                </a:extLst>
              </a:tr>
              <a:tr h="685800">
                <a:tc>
                  <a:txBody>
                    <a:bodyPr/>
                    <a:lstStyle/>
                    <a:p>
                      <a:pPr marL="0" marR="0" lvl="0" indent="0" algn="l" rtl="0">
                        <a:spcBef>
                          <a:spcPts val="0"/>
                        </a:spcBef>
                        <a:spcAft>
                          <a:spcPts val="0"/>
                        </a:spcAft>
                        <a:buNone/>
                      </a:pPr>
                      <a:r>
                        <a:rPr lang="en-US">
                          <a:solidFill>
                            <a:schemeClr val="lt1"/>
                          </a:solidFill>
                        </a:rPr>
                        <a:t>UE</a:t>
                      </a:r>
                      <a:endParaRPr/>
                    </a:p>
                  </a:txBody>
                  <a:tcPr marL="68575" marR="68575" marT="34300" marB="34300">
                    <a:solidFill>
                      <a:srgbClr val="7F7F7F"/>
                    </a:solidFill>
                  </a:tcPr>
                </a:tc>
                <a:tc>
                  <a:txBody>
                    <a:bodyPr/>
                    <a:lstStyle/>
                    <a:p>
                      <a:pPr marL="0" marR="0" lvl="0" indent="0" algn="l" rtl="0">
                        <a:spcBef>
                          <a:spcPts val="0"/>
                        </a:spcBef>
                        <a:spcAft>
                          <a:spcPts val="0"/>
                        </a:spcAft>
                        <a:buNone/>
                      </a:pPr>
                      <a:r>
                        <a:rPr lang="en-US" sz="1400"/>
                        <a:t>40% </a:t>
                      </a:r>
                      <a:r>
                        <a:rPr lang="en-US"/>
                        <a:t>debajo de los niveles de </a:t>
                      </a:r>
                      <a:r>
                        <a:rPr lang="en-US" sz="1400"/>
                        <a:t> 1990 </a:t>
                      </a:r>
                      <a:r>
                        <a:rPr lang="en-US"/>
                        <a:t>para</a:t>
                      </a:r>
                      <a:r>
                        <a:rPr lang="en-US" sz="1400"/>
                        <a:t> 2030.</a:t>
                      </a:r>
                      <a:endParaRPr/>
                    </a:p>
                  </a:txBody>
                  <a:tcPr marL="68575" marR="68575" marT="34300" marB="34300"/>
                </a:tc>
                <a:tc>
                  <a:txBody>
                    <a:bodyPr/>
                    <a:lstStyle/>
                    <a:p>
                      <a:pPr marL="0" marR="0" lvl="0" indent="0" algn="l" rtl="0">
                        <a:spcBef>
                          <a:spcPts val="0"/>
                        </a:spcBef>
                        <a:spcAft>
                          <a:spcPts val="0"/>
                        </a:spcAft>
                        <a:buNone/>
                      </a:pPr>
                      <a:r>
                        <a:rPr lang="en-US" sz="1400"/>
                        <a:t>62% </a:t>
                      </a:r>
                      <a:r>
                        <a:rPr lang="en-US"/>
                        <a:t>debajo de los niveles de</a:t>
                      </a:r>
                      <a:r>
                        <a:rPr lang="en-US" sz="1400"/>
                        <a:t> 1990 pa</a:t>
                      </a:r>
                      <a:r>
                        <a:rPr lang="en-US"/>
                        <a:t>ra 2030. </a:t>
                      </a:r>
                      <a:r>
                        <a:rPr lang="en-US" sz="1400"/>
                        <a:t>(60% </a:t>
                      </a:r>
                      <a:r>
                        <a:rPr lang="en-US"/>
                        <a:t>debajo de</a:t>
                      </a:r>
                      <a:r>
                        <a:rPr lang="en-US" sz="1400"/>
                        <a:t> 2005)</a:t>
                      </a:r>
                      <a:endParaRPr sz="1400"/>
                    </a:p>
                  </a:txBody>
                  <a:tcPr marL="68575" marR="68575" marT="34300" marB="34300"/>
                </a:tc>
                <a:tc>
                  <a:txBody>
                    <a:bodyPr/>
                    <a:lstStyle/>
                    <a:p>
                      <a:pPr marL="0" marR="0" lvl="0" indent="0" algn="l" rtl="0">
                        <a:lnSpc>
                          <a:spcPct val="100000"/>
                        </a:lnSpc>
                        <a:spcBef>
                          <a:spcPts val="0"/>
                        </a:spcBef>
                        <a:spcAft>
                          <a:spcPts val="0"/>
                        </a:spcAft>
                        <a:buClr>
                          <a:schemeClr val="dk1"/>
                        </a:buClr>
                        <a:buFont typeface="Calibri"/>
                        <a:buNone/>
                      </a:pPr>
                      <a:r>
                        <a:rPr lang="en-US" sz="1400"/>
                        <a:t>95% </a:t>
                      </a:r>
                      <a:r>
                        <a:rPr lang="en-US"/>
                        <a:t>de los niveles de</a:t>
                      </a:r>
                      <a:r>
                        <a:rPr lang="en-US" sz="1400"/>
                        <a:t> 2005 al llegar al 2050</a:t>
                      </a:r>
                      <a:endParaRPr sz="1400"/>
                    </a:p>
                  </a:txBody>
                  <a:tcPr marL="68575" marR="68575" marT="34300" marB="34300"/>
                </a:tc>
                <a:extLst>
                  <a:ext uri="{0D108BD9-81ED-4DB2-BD59-A6C34878D82A}">
                    <a16:rowId xmlns:a16="http://schemas.microsoft.com/office/drawing/2014/main" val="10001"/>
                  </a:ext>
                </a:extLst>
              </a:tr>
              <a:tr h="628650">
                <a:tc>
                  <a:txBody>
                    <a:bodyPr/>
                    <a:lstStyle/>
                    <a:p>
                      <a:pPr marL="0" marR="0" lvl="0" indent="0" algn="l" rtl="0">
                        <a:spcBef>
                          <a:spcPts val="0"/>
                        </a:spcBef>
                        <a:spcAft>
                          <a:spcPts val="0"/>
                        </a:spcAft>
                        <a:buNone/>
                      </a:pPr>
                      <a:r>
                        <a:rPr lang="en-US">
                          <a:solidFill>
                            <a:schemeClr val="lt1"/>
                          </a:solidFill>
                        </a:rPr>
                        <a:t>USA</a:t>
                      </a:r>
                      <a:r>
                        <a:rPr lang="en-US" sz="1400">
                          <a:solidFill>
                            <a:schemeClr val="lt1"/>
                          </a:solidFill>
                        </a:rPr>
                        <a:t>.</a:t>
                      </a:r>
                      <a:endParaRPr/>
                    </a:p>
                  </a:txBody>
                  <a:tcPr marL="68575" marR="68575" marT="34300" marB="34300">
                    <a:solidFill>
                      <a:srgbClr val="7F7F7F"/>
                    </a:solidFill>
                  </a:tcPr>
                </a:tc>
                <a:tc>
                  <a:txBody>
                    <a:bodyPr/>
                    <a:lstStyle/>
                    <a:p>
                      <a:pPr marL="0" marR="0" lvl="0" indent="0" algn="l" rtl="0">
                        <a:spcBef>
                          <a:spcPts val="0"/>
                        </a:spcBef>
                        <a:spcAft>
                          <a:spcPts val="0"/>
                        </a:spcAft>
                        <a:buNone/>
                      </a:pPr>
                      <a:r>
                        <a:rPr lang="en-US" sz="1400"/>
                        <a:t>26% </a:t>
                      </a:r>
                      <a:r>
                        <a:rPr lang="en-US"/>
                        <a:t>debajo de los niveles de</a:t>
                      </a:r>
                      <a:r>
                        <a:rPr lang="en-US" sz="1400"/>
                        <a:t> 2005 </a:t>
                      </a:r>
                      <a:r>
                        <a:rPr lang="en-US"/>
                        <a:t>para</a:t>
                      </a:r>
                      <a:r>
                        <a:rPr lang="en-US" sz="1400"/>
                        <a:t> 2025</a:t>
                      </a:r>
                      <a:endParaRPr sz="1400"/>
                    </a:p>
                  </a:txBody>
                  <a:tcPr marL="68575" marR="68575" marT="34300" marB="34300"/>
                </a:tc>
                <a:tc>
                  <a:txBody>
                    <a:bodyPr/>
                    <a:lstStyle/>
                    <a:p>
                      <a:pPr marL="0" marR="0" lvl="0" indent="0" algn="l" rtl="0">
                        <a:spcBef>
                          <a:spcPts val="0"/>
                        </a:spcBef>
                        <a:spcAft>
                          <a:spcPts val="0"/>
                        </a:spcAft>
                        <a:buNone/>
                      </a:pPr>
                      <a:r>
                        <a:rPr lang="en-US" sz="1400"/>
                        <a:t>60% </a:t>
                      </a:r>
                      <a:r>
                        <a:rPr lang="en-US"/>
                        <a:t>debajo de los niveles de</a:t>
                      </a:r>
                      <a:r>
                        <a:rPr lang="en-US" sz="1400"/>
                        <a:t> 2005</a:t>
                      </a:r>
                      <a:r>
                        <a:rPr lang="en-US"/>
                        <a:t> para</a:t>
                      </a:r>
                      <a:r>
                        <a:rPr lang="en-US" sz="1400"/>
                        <a:t> 2030</a:t>
                      </a:r>
                      <a:endParaRPr sz="1400"/>
                    </a:p>
                  </a:txBody>
                  <a:tcPr marL="68575" marR="68575" marT="34300" marB="34300"/>
                </a:tc>
                <a:tc>
                  <a:txBody>
                    <a:bodyPr/>
                    <a:lstStyle/>
                    <a:p>
                      <a:pPr marL="0" marR="0" lvl="0" indent="0" algn="l" rtl="0">
                        <a:spcBef>
                          <a:spcPts val="0"/>
                        </a:spcBef>
                        <a:spcAft>
                          <a:spcPts val="0"/>
                        </a:spcAft>
                        <a:buNone/>
                      </a:pPr>
                      <a:r>
                        <a:rPr lang="en-US" sz="1400"/>
                        <a:t>95% </a:t>
                      </a:r>
                      <a:r>
                        <a:rPr lang="en-US"/>
                        <a:t>debajo de los niveles de </a:t>
                      </a:r>
                      <a:r>
                        <a:rPr lang="en-US" sz="1400"/>
                        <a:t> 2005 </a:t>
                      </a:r>
                      <a:r>
                        <a:rPr lang="en-US"/>
                        <a:t>para </a:t>
                      </a:r>
                      <a:r>
                        <a:rPr lang="en-US" sz="1400"/>
                        <a:t>2050</a:t>
                      </a:r>
                      <a:endParaRPr sz="1400"/>
                    </a:p>
                  </a:txBody>
                  <a:tcPr marL="68575" marR="68575" marT="34300" marB="34300"/>
                </a:tc>
                <a:extLst>
                  <a:ext uri="{0D108BD9-81ED-4DB2-BD59-A6C34878D82A}">
                    <a16:rowId xmlns:a16="http://schemas.microsoft.com/office/drawing/2014/main" val="10002"/>
                  </a:ext>
                </a:extLst>
              </a:tr>
              <a:tr h="685800">
                <a:tc>
                  <a:txBody>
                    <a:bodyPr/>
                    <a:lstStyle/>
                    <a:p>
                      <a:pPr marL="0" marR="0" lvl="0" indent="0" algn="l" rtl="0">
                        <a:spcBef>
                          <a:spcPts val="0"/>
                        </a:spcBef>
                        <a:spcAft>
                          <a:spcPts val="0"/>
                        </a:spcAft>
                        <a:buNone/>
                      </a:pPr>
                      <a:r>
                        <a:rPr lang="en-US" sz="1400">
                          <a:solidFill>
                            <a:schemeClr val="lt1"/>
                          </a:solidFill>
                        </a:rPr>
                        <a:t>Ot</a:t>
                      </a:r>
                      <a:r>
                        <a:rPr lang="en-US">
                          <a:solidFill>
                            <a:schemeClr val="lt1"/>
                          </a:solidFill>
                        </a:rPr>
                        <a:t>ros</a:t>
                      </a:r>
                      <a:r>
                        <a:rPr lang="en-US" sz="1400">
                          <a:solidFill>
                            <a:schemeClr val="lt1"/>
                          </a:solidFill>
                        </a:rPr>
                        <a:t> De</a:t>
                      </a:r>
                      <a:r>
                        <a:rPr lang="en-US">
                          <a:solidFill>
                            <a:schemeClr val="lt1"/>
                          </a:solidFill>
                        </a:rPr>
                        <a:t>sarrollados</a:t>
                      </a:r>
                      <a:endParaRPr sz="1400">
                        <a:solidFill>
                          <a:schemeClr val="lt1"/>
                        </a:solidFill>
                      </a:endParaRPr>
                    </a:p>
                  </a:txBody>
                  <a:tcPr marL="68575" marR="68575" marT="34300" marB="34300">
                    <a:solidFill>
                      <a:srgbClr val="7F7F7F"/>
                    </a:solidFill>
                  </a:tcPr>
                </a:tc>
                <a:tc>
                  <a:txBody>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2.2% de </a:t>
                      </a:r>
                      <a:r>
                        <a:rPr lang="en-US"/>
                        <a:t>disminución</a:t>
                      </a:r>
                      <a:r>
                        <a:rPr lang="en-US" sz="1400">
                          <a:solidFill>
                            <a:schemeClr val="dk1"/>
                          </a:solidFill>
                          <a:latin typeface="Calibri"/>
                          <a:ea typeface="Calibri"/>
                          <a:cs typeface="Calibri"/>
                          <a:sym typeface="Calibri"/>
                        </a:rPr>
                        <a:t> debajo el nivel de 2005 para el año 2030*</a:t>
                      </a:r>
                      <a:endParaRPr sz="1400"/>
                    </a:p>
                  </a:txBody>
                  <a:tcPr marL="68575" marR="68575" marT="34300" marB="34300"/>
                </a:tc>
                <a:tc>
                  <a:txBody>
                    <a:bodyPr/>
                    <a:lstStyle/>
                    <a:p>
                      <a:pPr marL="0" marR="0" lvl="0" indent="0" algn="l" rtl="0">
                        <a:spcBef>
                          <a:spcPts val="0"/>
                        </a:spcBef>
                        <a:spcAft>
                          <a:spcPts val="0"/>
                        </a:spcAft>
                        <a:buNone/>
                      </a:pPr>
                      <a:r>
                        <a:rPr lang="en-US" sz="1400"/>
                        <a:t>60% below 2005 levels by 2030 (or 64% below 1990 levels)</a:t>
                      </a:r>
                      <a:endParaRPr sz="1400"/>
                    </a:p>
                  </a:txBody>
                  <a:tcPr marL="68575" marR="68575" marT="34300" marB="34300"/>
                </a:tc>
                <a:tc>
                  <a:txBody>
                    <a:bodyPr/>
                    <a:lstStyle/>
                    <a:p>
                      <a:pPr marL="0" marR="0" lvl="0" indent="0" algn="l" rtl="0">
                        <a:spcBef>
                          <a:spcPts val="0"/>
                        </a:spcBef>
                        <a:spcAft>
                          <a:spcPts val="0"/>
                        </a:spcAft>
                        <a:buNone/>
                      </a:pPr>
                      <a:r>
                        <a:rPr lang="en-US" sz="1400"/>
                        <a:t>95% below 2005 by 2050</a:t>
                      </a:r>
                      <a:endParaRPr sz="1400"/>
                    </a:p>
                  </a:txBody>
                  <a:tcPr marL="68575" marR="68575" marT="34300" marB="34300"/>
                </a:tc>
                <a:extLst>
                  <a:ext uri="{0D108BD9-81ED-4DB2-BD59-A6C34878D82A}">
                    <a16:rowId xmlns:a16="http://schemas.microsoft.com/office/drawing/2014/main" val="10003"/>
                  </a:ext>
                </a:extLst>
              </a:tr>
              <a:tr h="685800">
                <a:tc>
                  <a:txBody>
                    <a:bodyPr/>
                    <a:lstStyle/>
                    <a:p>
                      <a:pPr marL="0" marR="0" lvl="0" indent="0" algn="l" rtl="0">
                        <a:spcBef>
                          <a:spcPts val="0"/>
                        </a:spcBef>
                        <a:spcAft>
                          <a:spcPts val="0"/>
                        </a:spcAft>
                        <a:buNone/>
                      </a:pPr>
                      <a:r>
                        <a:rPr lang="en-US" sz="1400">
                          <a:solidFill>
                            <a:schemeClr val="lt1"/>
                          </a:solidFill>
                        </a:rPr>
                        <a:t>China</a:t>
                      </a:r>
                      <a:endParaRPr sz="1400">
                        <a:solidFill>
                          <a:schemeClr val="lt1"/>
                        </a:solidFill>
                      </a:endParaRPr>
                    </a:p>
                  </a:txBody>
                  <a:tcPr marL="68575" marR="68575" marT="34300" marB="34300">
                    <a:solidFill>
                      <a:srgbClr val="7F7F7F"/>
                    </a:solidFill>
                  </a:tcPr>
                </a:tc>
                <a:tc>
                  <a:txBody>
                    <a:bodyPr/>
                    <a:lstStyle/>
                    <a:p>
                      <a:pPr marL="0" marR="0" lvl="0" indent="0" algn="l" rtl="0">
                        <a:spcBef>
                          <a:spcPts val="0"/>
                        </a:spcBef>
                        <a:spcAft>
                          <a:spcPts val="0"/>
                        </a:spcAft>
                        <a:buNone/>
                      </a:pPr>
                      <a:r>
                        <a:rPr lang="en-US"/>
                        <a:t>Máximo de emisiones de </a:t>
                      </a:r>
                      <a:r>
                        <a:rPr lang="en-US" sz="1400"/>
                        <a:t>CO2,   60% </a:t>
                      </a:r>
                      <a:r>
                        <a:rPr lang="en-US"/>
                        <a:t>debajo de</a:t>
                      </a:r>
                      <a:r>
                        <a:rPr lang="en-US" sz="1400"/>
                        <a:t> 2005 </a:t>
                      </a:r>
                      <a:r>
                        <a:rPr lang="en-US"/>
                        <a:t>para</a:t>
                      </a:r>
                      <a:r>
                        <a:rPr lang="en-US" sz="1400"/>
                        <a:t> 2030;</a:t>
                      </a:r>
                      <a:endParaRPr/>
                    </a:p>
                    <a:p>
                      <a:pPr marL="0" marR="0" lvl="0" indent="0" algn="l" rtl="0">
                        <a:spcBef>
                          <a:spcPts val="0"/>
                        </a:spcBef>
                        <a:spcAft>
                          <a:spcPts val="0"/>
                        </a:spcAft>
                        <a:buNone/>
                      </a:pPr>
                      <a:r>
                        <a:rPr lang="en-US"/>
                        <a:t>Forestation</a:t>
                      </a:r>
                      <a:r>
                        <a:rPr lang="en-US" sz="1400"/>
                        <a:t> </a:t>
                      </a:r>
                      <a:r>
                        <a:rPr lang="en-US"/>
                        <a:t>de </a:t>
                      </a:r>
                      <a:r>
                        <a:rPr lang="en-US" sz="1400"/>
                        <a:t>100 </a:t>
                      </a:r>
                      <a:r>
                        <a:rPr lang="en-US"/>
                        <a:t>millones de hectáreas.</a:t>
                      </a:r>
                      <a:endParaRPr sz="1400"/>
                    </a:p>
                  </a:txBody>
                  <a:tcPr marL="68575" marR="68575" marT="34300" marB="34300"/>
                </a:tc>
                <a:tc>
                  <a:txBody>
                    <a:bodyPr/>
                    <a:lstStyle/>
                    <a:p>
                      <a:pPr marL="0" marR="0" lvl="0" indent="0" algn="l" rtl="0">
                        <a:spcBef>
                          <a:spcPts val="0"/>
                        </a:spcBef>
                        <a:spcAft>
                          <a:spcPts val="0"/>
                        </a:spcAft>
                        <a:buNone/>
                      </a:pPr>
                      <a:r>
                        <a:rPr lang="en-US"/>
                        <a:t>Máximo de emisiones para</a:t>
                      </a:r>
                      <a:r>
                        <a:rPr lang="en-US" sz="1400"/>
                        <a:t> 2025</a:t>
                      </a:r>
                      <a:endParaRPr sz="1400"/>
                    </a:p>
                  </a:txBody>
                  <a:tcPr marL="68575" marR="68575" marT="34300" marB="34300"/>
                </a:tc>
                <a:tc>
                  <a:txBody>
                    <a:bodyPr/>
                    <a:lstStyle/>
                    <a:p>
                      <a:pPr marL="0" marR="0" lvl="0" indent="0" algn="l" rtl="0">
                        <a:spcBef>
                          <a:spcPts val="0"/>
                        </a:spcBef>
                        <a:spcAft>
                          <a:spcPts val="0"/>
                        </a:spcAft>
                        <a:buNone/>
                      </a:pPr>
                      <a:r>
                        <a:rPr lang="en-US" sz="1400"/>
                        <a:t>Reduc</a:t>
                      </a:r>
                      <a:r>
                        <a:rPr lang="en-US"/>
                        <a:t>ir</a:t>
                      </a:r>
                      <a:r>
                        <a:rPr lang="en-US" sz="1400"/>
                        <a:t> </a:t>
                      </a:r>
                      <a:r>
                        <a:rPr lang="en-US"/>
                        <a:t>emisiones </a:t>
                      </a:r>
                      <a:r>
                        <a:rPr lang="en-US" sz="1400"/>
                        <a:t>5% </a:t>
                      </a:r>
                      <a:r>
                        <a:rPr lang="en-US"/>
                        <a:t>por año.</a:t>
                      </a:r>
                      <a:endParaRPr sz="1400"/>
                    </a:p>
                  </a:txBody>
                  <a:tcPr marL="68575" marR="68575" marT="34300" marB="34300"/>
                </a:tc>
                <a:extLst>
                  <a:ext uri="{0D108BD9-81ED-4DB2-BD59-A6C34878D82A}">
                    <a16:rowId xmlns:a16="http://schemas.microsoft.com/office/drawing/2014/main" val="10004"/>
                  </a:ext>
                </a:extLst>
              </a:tr>
              <a:tr h="596750">
                <a:tc>
                  <a:txBody>
                    <a:bodyPr/>
                    <a:lstStyle/>
                    <a:p>
                      <a:pPr marL="0" marR="0" lvl="0" indent="0" algn="l" rtl="0">
                        <a:spcBef>
                          <a:spcPts val="0"/>
                        </a:spcBef>
                        <a:spcAft>
                          <a:spcPts val="0"/>
                        </a:spcAft>
                        <a:buNone/>
                      </a:pPr>
                      <a:r>
                        <a:rPr lang="en-US" sz="1400">
                          <a:solidFill>
                            <a:schemeClr val="lt1"/>
                          </a:solidFill>
                        </a:rPr>
                        <a:t>O</a:t>
                      </a:r>
                      <a:r>
                        <a:rPr lang="en-US">
                          <a:solidFill>
                            <a:schemeClr val="lt1"/>
                          </a:solidFill>
                        </a:rPr>
                        <a:t>tros en desarrollo</a:t>
                      </a:r>
                      <a:endParaRPr sz="1400">
                        <a:solidFill>
                          <a:schemeClr val="lt1"/>
                        </a:solidFill>
                      </a:endParaRPr>
                    </a:p>
                  </a:txBody>
                  <a:tcPr marL="68575" marR="68575" marT="34300" marB="34300">
                    <a:solidFill>
                      <a:srgbClr val="7F7F7F"/>
                    </a:solidFill>
                  </a:tcPr>
                </a:tc>
                <a:tc>
                  <a:txBody>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14% below BAU by 2030*</a:t>
                      </a:r>
                      <a:endParaRPr sz="1400"/>
                    </a:p>
                  </a:txBody>
                  <a:tcPr marL="68575" marR="68575" marT="34300" marB="34300"/>
                </a:tc>
                <a:tc>
                  <a:txBody>
                    <a:bodyPr/>
                    <a:lstStyle/>
                    <a:p>
                      <a:pPr marL="0" marR="0" lvl="0" indent="0" algn="l" rtl="0">
                        <a:spcBef>
                          <a:spcPts val="0"/>
                        </a:spcBef>
                        <a:spcAft>
                          <a:spcPts val="0"/>
                        </a:spcAft>
                        <a:buNone/>
                      </a:pPr>
                      <a:r>
                        <a:rPr lang="en-US" sz="1400"/>
                        <a:t>Peak by 2025</a:t>
                      </a:r>
                      <a:endParaRPr sz="1400"/>
                    </a:p>
                  </a:txBody>
                  <a:tcPr marL="68575" marR="68575" marT="34300" marB="34300"/>
                </a:tc>
                <a:tc>
                  <a:txBody>
                    <a:bodyPr/>
                    <a:lstStyle/>
                    <a:p>
                      <a:pPr marL="0" marR="0" lvl="0" indent="0" algn="l" rtl="0">
                        <a:lnSpc>
                          <a:spcPct val="100000"/>
                        </a:lnSpc>
                        <a:spcBef>
                          <a:spcPts val="0"/>
                        </a:spcBef>
                        <a:spcAft>
                          <a:spcPts val="0"/>
                        </a:spcAft>
                        <a:buClr>
                          <a:schemeClr val="dk1"/>
                        </a:buClr>
                        <a:buFont typeface="Calibri"/>
                        <a:buNone/>
                      </a:pPr>
                      <a:r>
                        <a:rPr lang="en-US" sz="1400"/>
                        <a:t>Reduce 5% per year after</a:t>
                      </a:r>
                      <a:endParaRPr sz="1400"/>
                    </a:p>
                  </a:txBody>
                  <a:tcPr marL="68575" marR="68575" marT="34300" marB="34300"/>
                </a:tc>
                <a:extLst>
                  <a:ext uri="{0D108BD9-81ED-4DB2-BD59-A6C34878D82A}">
                    <a16:rowId xmlns:a16="http://schemas.microsoft.com/office/drawing/2014/main" val="10005"/>
                  </a:ext>
                </a:extLst>
              </a:tr>
            </a:tbl>
          </a:graphicData>
        </a:graphic>
      </p:graphicFrame>
      <p:sp>
        <p:nvSpPr>
          <p:cNvPr id="936" name="Shape 936"/>
          <p:cNvSpPr txBox="1"/>
          <p:nvPr/>
        </p:nvSpPr>
        <p:spPr>
          <a:xfrm>
            <a:off x="1318022" y="5932153"/>
            <a:ext cx="6343800" cy="3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chemeClr val="dk1"/>
                </a:solidFill>
                <a:latin typeface="Times"/>
                <a:ea typeface="Times"/>
                <a:cs typeface="Times"/>
                <a:sym typeface="Times"/>
              </a:rPr>
              <a:t>*Nivel de ambición del conjunto de NDC sumando las NDC individuales dentro de un mismo grupo.</a:t>
            </a:r>
            <a:endParaRPr/>
          </a:p>
        </p:txBody>
      </p:sp>
      <p:sp>
        <p:nvSpPr>
          <p:cNvPr id="937" name="Shape 937"/>
          <p:cNvSpPr txBox="1"/>
          <p:nvPr/>
        </p:nvSpPr>
        <p:spPr>
          <a:xfrm>
            <a:off x="1061225" y="62750"/>
            <a:ext cx="7462800" cy="1617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1100"/>
              <a:buFont typeface="Arial"/>
              <a:buNone/>
            </a:pPr>
            <a:r>
              <a:rPr lang="en-US" sz="2100" b="1">
                <a:solidFill>
                  <a:schemeClr val="dk1"/>
                </a:solidFill>
                <a:latin typeface="Calibri"/>
                <a:ea typeface="Calibri"/>
                <a:cs typeface="Calibri"/>
                <a:sym typeface="Calibri"/>
              </a:rPr>
              <a:t>Con mayor ambición, el acuerdo de París podría limitar el calentamiento por debajo de 1.5 ° C.</a:t>
            </a:r>
            <a:endParaRPr sz="21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Font typeface="Calibri"/>
              <a:buNone/>
            </a:pPr>
            <a:r>
              <a:rPr lang="en-US" sz="2100" b="1">
                <a:solidFill>
                  <a:schemeClr val="dk1"/>
                </a:solidFill>
                <a:latin typeface="Calibri"/>
                <a:ea typeface="Calibri"/>
                <a:cs typeface="Calibri"/>
                <a:sym typeface="Calibri"/>
              </a:rPr>
              <a:t>¿Qué NDCs se necesitarían para 2030?</a:t>
            </a:r>
            <a:endParaRPr sz="2100" b="1">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Shape 943"/>
          <p:cNvSpPr txBox="1">
            <a:spLocks noGrp="1"/>
          </p:cNvSpPr>
          <p:nvPr>
            <p:ph type="title"/>
          </p:nvPr>
        </p:nvSpPr>
        <p:spPr>
          <a:xfrm>
            <a:off x="575175" y="151162"/>
            <a:ext cx="7886700" cy="624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entury Gothic"/>
              <a:buNone/>
            </a:pPr>
            <a:r>
              <a:rPr lang="en-US" sz="2800" b="1" i="0" u="none" strike="noStrike" cap="none">
                <a:solidFill>
                  <a:schemeClr val="lt1"/>
                </a:solidFill>
                <a:latin typeface="Century Gothic"/>
                <a:ea typeface="Century Gothic"/>
                <a:cs typeface="Century Gothic"/>
                <a:sym typeface="Century Gothic"/>
              </a:rPr>
              <a:t>Paris:</a:t>
            </a:r>
            <a:endParaRPr sz="2800" b="1" i="0" u="none" strike="noStrike" cap="none">
              <a:solidFill>
                <a:schemeClr val="lt1"/>
              </a:solidFill>
              <a:latin typeface="Century Gothic"/>
              <a:ea typeface="Century Gothic"/>
              <a:cs typeface="Century Gothic"/>
              <a:sym typeface="Century Gothic"/>
            </a:endParaRPr>
          </a:p>
        </p:txBody>
      </p:sp>
      <p:sp>
        <p:nvSpPr>
          <p:cNvPr id="944" name="Shape 944"/>
          <p:cNvSpPr txBox="1">
            <a:spLocks noGrp="1"/>
          </p:cNvSpPr>
          <p:nvPr>
            <p:ph type="body" idx="1"/>
          </p:nvPr>
        </p:nvSpPr>
        <p:spPr>
          <a:xfrm>
            <a:off x="575175" y="775150"/>
            <a:ext cx="7886700" cy="6372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70000"/>
              </a:lnSpc>
              <a:spcBef>
                <a:spcPts val="0"/>
              </a:spcBef>
              <a:spcAft>
                <a:spcPts val="0"/>
              </a:spcAft>
              <a:buClr>
                <a:schemeClr val="lt1"/>
              </a:buClr>
              <a:buSzPts val="2040"/>
              <a:buFont typeface="Arial"/>
              <a:buChar char="•"/>
            </a:pPr>
            <a:r>
              <a:rPr lang="en-US" sz="2040" b="1"/>
              <a:t>Acuerdo histórico que involucra a todas las naciones.</a:t>
            </a:r>
            <a:endParaRPr/>
          </a:p>
          <a:p>
            <a:pPr marL="685800" marR="0" lvl="1" indent="-228600" algn="l" rtl="0">
              <a:lnSpc>
                <a:spcPct val="70000"/>
              </a:lnSpc>
              <a:spcBef>
                <a:spcPts val="500"/>
              </a:spcBef>
              <a:spcAft>
                <a:spcPts val="0"/>
              </a:spcAft>
              <a:buClr>
                <a:schemeClr val="accent2"/>
              </a:buClr>
              <a:buSzPts val="1700"/>
              <a:buFont typeface="Arial"/>
              <a:buChar char="•"/>
            </a:pPr>
            <a:r>
              <a:rPr lang="en-US" sz="1700" b="1">
                <a:solidFill>
                  <a:schemeClr val="accent2"/>
                </a:solidFill>
              </a:rPr>
              <a:t>Pero es voluntario.</a:t>
            </a:r>
            <a:endParaRPr/>
          </a:p>
          <a:p>
            <a:pPr marL="228600" marR="0" lvl="0" indent="-228600" algn="l" rtl="0">
              <a:lnSpc>
                <a:spcPct val="70000"/>
              </a:lnSpc>
              <a:spcBef>
                <a:spcPts val="1000"/>
              </a:spcBef>
              <a:spcAft>
                <a:spcPts val="0"/>
              </a:spcAft>
              <a:buClr>
                <a:schemeClr val="lt1"/>
              </a:buClr>
              <a:buSzPts val="2040"/>
              <a:buFont typeface="Arial"/>
              <a:buChar char="•"/>
            </a:pPr>
            <a:r>
              <a:rPr lang="en-US" sz="2040" b="1" i="0" u="none" strike="noStrike" cap="none">
                <a:solidFill>
                  <a:schemeClr val="lt1"/>
                </a:solidFill>
                <a:latin typeface="Century Gothic"/>
                <a:ea typeface="Century Gothic"/>
                <a:cs typeface="Century Gothic"/>
                <a:sym typeface="Century Gothic"/>
              </a:rPr>
              <a:t>Objetivos más estrictos: limitar el calentamiento a "muy por debajo de 2 ° C ... y esforzarse para limitar [el calentamiento] a 1,5 ° C"</a:t>
            </a:r>
            <a:endParaRPr sz="2040" b="1"/>
          </a:p>
          <a:p>
            <a:pPr marL="685800" marR="0" lvl="1" indent="-231140" algn="l" rtl="0">
              <a:lnSpc>
                <a:spcPct val="70000"/>
              </a:lnSpc>
              <a:spcBef>
                <a:spcPts val="1000"/>
              </a:spcBef>
              <a:spcAft>
                <a:spcPts val="0"/>
              </a:spcAft>
              <a:buClr>
                <a:schemeClr val="lt1"/>
              </a:buClr>
              <a:buSzPts val="2040"/>
              <a:buFont typeface="Arial"/>
              <a:buChar char="•"/>
            </a:pPr>
            <a:r>
              <a:rPr lang="en-US" sz="1700" b="1">
                <a:solidFill>
                  <a:schemeClr val="accent2"/>
                </a:solidFill>
              </a:rPr>
              <a:t>Sin embargo, objetivos sin acción no significan nada.</a:t>
            </a:r>
            <a:endParaRPr/>
          </a:p>
          <a:p>
            <a:pPr marL="228600" marR="0" lvl="0" indent="-228600" algn="l" rtl="0">
              <a:lnSpc>
                <a:spcPct val="70000"/>
              </a:lnSpc>
              <a:spcBef>
                <a:spcPts val="1000"/>
              </a:spcBef>
              <a:spcAft>
                <a:spcPts val="0"/>
              </a:spcAft>
              <a:buClr>
                <a:schemeClr val="lt1"/>
              </a:buClr>
              <a:buSzPts val="2040"/>
              <a:buFont typeface="Arial"/>
              <a:buChar char="•"/>
            </a:pPr>
            <a:r>
              <a:rPr lang="en-US" sz="2040" b="1" i="0" u="none" strike="noStrike" cap="none">
                <a:solidFill>
                  <a:schemeClr val="lt1"/>
                </a:solidFill>
                <a:latin typeface="Century Gothic"/>
                <a:ea typeface="Century Gothic"/>
                <a:cs typeface="Century Gothic"/>
                <a:sym typeface="Century Gothic"/>
              </a:rPr>
              <a:t>INDCs de mas</a:t>
            </a:r>
            <a:r>
              <a:rPr lang="en-US" sz="2040" b="1"/>
              <a:t> de </a:t>
            </a:r>
            <a:r>
              <a:rPr lang="en-US" sz="2040" b="1" i="0" u="none" strike="noStrike" cap="none">
                <a:solidFill>
                  <a:schemeClr val="lt1"/>
                </a:solidFill>
                <a:latin typeface="Century Gothic"/>
                <a:ea typeface="Century Gothic"/>
                <a:cs typeface="Century Gothic"/>
                <a:sym typeface="Century Gothic"/>
              </a:rPr>
              <a:t>180 na</a:t>
            </a:r>
            <a:r>
              <a:rPr lang="en-US" sz="2040" b="1"/>
              <a:t>ciones</a:t>
            </a:r>
            <a:endParaRPr/>
          </a:p>
          <a:p>
            <a:pPr marL="685800" marR="0" lvl="1" indent="-209550" algn="l" rtl="0">
              <a:lnSpc>
                <a:spcPct val="70000"/>
              </a:lnSpc>
              <a:spcBef>
                <a:spcPts val="500"/>
              </a:spcBef>
              <a:spcAft>
                <a:spcPts val="0"/>
              </a:spcAft>
              <a:buClr>
                <a:schemeClr val="accent2"/>
              </a:buClr>
              <a:buSzPts val="1700"/>
              <a:buFont typeface="Arial"/>
              <a:buChar char="•"/>
            </a:pPr>
            <a:r>
              <a:rPr lang="en-US" sz="1700" b="1">
                <a:solidFill>
                  <a:schemeClr val="accent2"/>
                </a:solidFill>
              </a:rPr>
              <a:t>Pero su implementación solo limita el aumento de  la temperatura media global en 3.5ª.</a:t>
            </a:r>
            <a:endParaRPr/>
          </a:p>
          <a:p>
            <a:pPr marL="685800" marR="0" lvl="1" indent="-120650" algn="l" rtl="0">
              <a:lnSpc>
                <a:spcPct val="70000"/>
              </a:lnSpc>
              <a:spcBef>
                <a:spcPts val="500"/>
              </a:spcBef>
              <a:spcAft>
                <a:spcPts val="0"/>
              </a:spcAft>
              <a:buClr>
                <a:schemeClr val="lt1"/>
              </a:buClr>
              <a:buSzPts val="1700"/>
              <a:buFont typeface="Arial"/>
              <a:buNone/>
            </a:pPr>
            <a:endParaRPr sz="1700" b="1" i="0" u="none" strike="noStrike" cap="none">
              <a:solidFill>
                <a:srgbClr val="FF0000"/>
              </a:solidFill>
              <a:latin typeface="Century Gothic"/>
              <a:ea typeface="Century Gothic"/>
              <a:cs typeface="Century Gothic"/>
              <a:sym typeface="Century Gothic"/>
            </a:endParaRPr>
          </a:p>
          <a:p>
            <a:pPr marL="228600" marR="0" lvl="0" indent="-228600" algn="l" rtl="0">
              <a:lnSpc>
                <a:spcPct val="70000"/>
              </a:lnSpc>
              <a:spcBef>
                <a:spcPts val="1000"/>
              </a:spcBef>
              <a:spcAft>
                <a:spcPts val="0"/>
              </a:spcAft>
              <a:buClr>
                <a:schemeClr val="lt1"/>
              </a:buClr>
              <a:buSzPts val="2040"/>
              <a:buFont typeface="Arial"/>
              <a:buChar char="•"/>
            </a:pPr>
            <a:r>
              <a:rPr lang="en-US" sz="2040" b="1" i="0" u="none" strike="noStrike" cap="none">
                <a:solidFill>
                  <a:schemeClr val="lt1"/>
                </a:solidFill>
                <a:latin typeface="Century Gothic"/>
                <a:ea typeface="Century Gothic"/>
                <a:cs typeface="Century Gothic"/>
                <a:sym typeface="Century Gothic"/>
              </a:rPr>
              <a:t>Inclu</a:t>
            </a:r>
            <a:r>
              <a:rPr lang="en-US" sz="2040" b="1"/>
              <a:t>ye un mecanismo de revision para fortalecer las INDCs</a:t>
            </a:r>
            <a:r>
              <a:rPr lang="en-US" sz="2040" b="1" i="0" u="none" strike="noStrike" cap="none">
                <a:solidFill>
                  <a:schemeClr val="lt1"/>
                </a:solidFill>
                <a:latin typeface="Century Gothic"/>
                <a:ea typeface="Century Gothic"/>
                <a:cs typeface="Century Gothic"/>
                <a:sym typeface="Century Gothic"/>
              </a:rPr>
              <a:t> </a:t>
            </a:r>
            <a:endParaRPr sz="2040" b="1"/>
          </a:p>
          <a:p>
            <a:pPr marL="685800" marR="0" lvl="1" indent="-231140" algn="l" rtl="0">
              <a:lnSpc>
                <a:spcPct val="70000"/>
              </a:lnSpc>
              <a:spcBef>
                <a:spcPts val="1000"/>
              </a:spcBef>
              <a:spcAft>
                <a:spcPts val="0"/>
              </a:spcAft>
              <a:buClr>
                <a:schemeClr val="lt1"/>
              </a:buClr>
              <a:buSzPts val="2040"/>
              <a:buFont typeface="Arial"/>
              <a:buChar char="•"/>
            </a:pPr>
            <a:r>
              <a:rPr lang="en-US" sz="1700" b="1" i="0" u="none" strike="noStrike" cap="none">
                <a:solidFill>
                  <a:schemeClr val="accent2"/>
                </a:solidFill>
                <a:latin typeface="Century Gothic"/>
                <a:ea typeface="Century Gothic"/>
                <a:cs typeface="Century Gothic"/>
                <a:sym typeface="Century Gothic"/>
              </a:rPr>
              <a:t>Ningún requisito para una mayor ambición o acción </a:t>
            </a:r>
            <a:r>
              <a:rPr lang="en-US" sz="1700" b="1">
                <a:solidFill>
                  <a:schemeClr val="accent2"/>
                </a:solidFill>
              </a:rPr>
              <a:t>temprana.</a:t>
            </a:r>
            <a:endParaRPr sz="1700" b="1" i="0" u="none" strike="noStrike" cap="none">
              <a:solidFill>
                <a:srgbClr val="FF0000"/>
              </a:solidFill>
              <a:latin typeface="Century Gothic"/>
              <a:ea typeface="Century Gothic"/>
              <a:cs typeface="Century Gothic"/>
              <a:sym typeface="Century Gothic"/>
            </a:endParaRPr>
          </a:p>
          <a:p>
            <a:pPr marL="228600" marR="0" lvl="0" indent="-228600" algn="l" rtl="0">
              <a:lnSpc>
                <a:spcPct val="70000"/>
              </a:lnSpc>
              <a:spcBef>
                <a:spcPts val="1000"/>
              </a:spcBef>
              <a:spcAft>
                <a:spcPts val="0"/>
              </a:spcAft>
              <a:buClr>
                <a:schemeClr val="lt1"/>
              </a:buClr>
              <a:buSzPts val="2040"/>
              <a:buFont typeface="Arial"/>
              <a:buChar char="•"/>
            </a:pPr>
            <a:r>
              <a:rPr lang="en-US" sz="2040" b="1" i="0" u="none" strike="noStrike" cap="none">
                <a:solidFill>
                  <a:schemeClr val="lt1"/>
                </a:solidFill>
                <a:latin typeface="Century Gothic"/>
                <a:ea typeface="Century Gothic"/>
                <a:cs typeface="Century Gothic"/>
                <a:sym typeface="Century Gothic"/>
              </a:rPr>
              <a:t>""un marco de transparencia mejorado ..." para usar "métricas evaluadas por [IPCC]" para "garantizar la coherencia metodológica".</a:t>
            </a:r>
            <a:endParaRPr/>
          </a:p>
          <a:p>
            <a:pPr marL="685800" marR="0" lvl="1" indent="-228600" algn="l" rtl="0">
              <a:lnSpc>
                <a:spcPct val="70000"/>
              </a:lnSpc>
              <a:spcBef>
                <a:spcPts val="500"/>
              </a:spcBef>
              <a:spcAft>
                <a:spcPts val="0"/>
              </a:spcAft>
              <a:buClr>
                <a:schemeClr val="accent2"/>
              </a:buClr>
              <a:buSzPts val="1700"/>
              <a:buFont typeface="Arial"/>
              <a:buChar char="•"/>
            </a:pPr>
            <a:r>
              <a:rPr lang="en-US" sz="1700" b="1">
                <a:solidFill>
                  <a:schemeClr val="accent2"/>
                </a:solidFill>
              </a:rPr>
              <a:t>No hay garantía de evitar trampas y excepciones.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4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4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4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Shape 950"/>
          <p:cNvSpPr txBox="1">
            <a:spLocks noGrp="1"/>
          </p:cNvSpPr>
          <p:nvPr>
            <p:ph type="body" idx="1"/>
          </p:nvPr>
        </p:nvSpPr>
        <p:spPr>
          <a:xfrm>
            <a:off x="0" y="1524000"/>
            <a:ext cx="9144000" cy="4495800"/>
          </a:xfrm>
          <a:prstGeom prst="rect">
            <a:avLst/>
          </a:prstGeom>
          <a:noFill/>
          <a:ln>
            <a:noFill/>
          </a:ln>
        </p:spPr>
        <p:txBody>
          <a:bodyPr spcFirstLastPara="1" wrap="square" lIns="91425" tIns="45700" rIns="91425" bIns="45700" anchor="t" anchorCtr="0">
            <a:noAutofit/>
          </a:bodyPr>
          <a:lstStyle/>
          <a:p>
            <a:pPr marL="457200" marR="0" lvl="0" indent="-457200" algn="ctr" rtl="0">
              <a:lnSpc>
                <a:spcPct val="90000"/>
              </a:lnSpc>
              <a:spcBef>
                <a:spcPts val="0"/>
              </a:spcBef>
              <a:spcAft>
                <a:spcPts val="0"/>
              </a:spcAft>
              <a:buClr>
                <a:srgbClr val="083B74"/>
              </a:buClr>
              <a:buFont typeface="Arial"/>
              <a:buNone/>
            </a:pPr>
            <a:r>
              <a:rPr lang="en-US" b="1">
                <a:solidFill>
                  <a:srgbClr val="083B74"/>
                </a:solidFill>
                <a:latin typeface="Arial"/>
                <a:ea typeface="Arial"/>
                <a:cs typeface="Arial"/>
                <a:sym typeface="Arial"/>
              </a:rPr>
              <a:t>Para más información, y / u organizar una simulación</a:t>
            </a:r>
            <a:r>
              <a:rPr lang="en-US" sz="2400" b="1" i="0" u="none" strike="noStrike" cap="none">
                <a:solidFill>
                  <a:srgbClr val="083B74"/>
                </a:solidFill>
                <a:latin typeface="Arial"/>
                <a:ea typeface="Arial"/>
                <a:cs typeface="Arial"/>
                <a:sym typeface="Arial"/>
              </a:rPr>
              <a:t>: </a:t>
            </a:r>
            <a:endParaRPr/>
          </a:p>
          <a:p>
            <a:pPr marL="457200" marR="0" lvl="0" indent="-457200" algn="ctr" rtl="0">
              <a:lnSpc>
                <a:spcPct val="90000"/>
              </a:lnSpc>
              <a:spcBef>
                <a:spcPts val="1000"/>
              </a:spcBef>
              <a:spcAft>
                <a:spcPts val="0"/>
              </a:spcAft>
              <a:buClr>
                <a:srgbClr val="2E75B5"/>
              </a:buClr>
              <a:buFont typeface="Arial"/>
              <a:buNone/>
            </a:pPr>
            <a:r>
              <a:rPr lang="en-US" sz="3600" b="1" i="0" u="sng" strike="noStrike" cap="none">
                <a:solidFill>
                  <a:schemeClr val="hlink"/>
                </a:solidFill>
                <a:latin typeface="Arial"/>
                <a:ea typeface="Arial"/>
                <a:cs typeface="Arial"/>
                <a:sym typeface="Arial"/>
                <a:hlinkClick r:id="rId3"/>
              </a:rPr>
              <a:t>www.climateinteractive.org</a:t>
            </a:r>
            <a:r>
              <a:rPr lang="en-US" sz="3600" b="1" i="0" u="sng" strike="noStrike" cap="none">
                <a:solidFill>
                  <a:srgbClr val="2E75B5"/>
                </a:solidFill>
                <a:latin typeface="Arial"/>
                <a:ea typeface="Arial"/>
                <a:cs typeface="Arial"/>
                <a:sym typeface="Arial"/>
              </a:rPr>
              <a:t>/worldclimate</a:t>
            </a:r>
            <a:endParaRPr sz="3600" b="1" i="0" u="sng" strike="noStrike" cap="none">
              <a:solidFill>
                <a:srgbClr val="2E75B5"/>
              </a:solidFill>
              <a:latin typeface="Arial"/>
              <a:ea typeface="Arial"/>
              <a:cs typeface="Arial"/>
              <a:sym typeface="Arial"/>
            </a:endParaRPr>
          </a:p>
          <a:p>
            <a:pPr marL="457200" marR="0" lvl="0" indent="-457200" algn="ctr" rtl="0">
              <a:lnSpc>
                <a:spcPct val="90000"/>
              </a:lnSpc>
              <a:spcBef>
                <a:spcPts val="1000"/>
              </a:spcBef>
              <a:spcAft>
                <a:spcPts val="0"/>
              </a:spcAft>
              <a:buClr>
                <a:srgbClr val="114C8A"/>
              </a:buClr>
              <a:buFont typeface="Arial"/>
              <a:buNone/>
            </a:pPr>
            <a:endParaRPr sz="2000" b="0" i="0" u="none" strike="noStrike" cap="none">
              <a:solidFill>
                <a:schemeClr val="accent2"/>
              </a:solidFill>
              <a:latin typeface="Arial"/>
              <a:ea typeface="Arial"/>
              <a:cs typeface="Arial"/>
              <a:sym typeface="Arial"/>
            </a:endParaRPr>
          </a:p>
          <a:p>
            <a:pPr marL="457200" marR="0" lvl="0" indent="-457200" algn="ctr" rtl="0">
              <a:lnSpc>
                <a:spcPct val="90000"/>
              </a:lnSpc>
              <a:spcBef>
                <a:spcPts val="1000"/>
              </a:spcBef>
              <a:spcAft>
                <a:spcPts val="0"/>
              </a:spcAft>
              <a:buClr>
                <a:schemeClr val="accent2"/>
              </a:buClr>
              <a:buFont typeface="Arial"/>
              <a:buNone/>
            </a:pPr>
            <a:r>
              <a:rPr lang="en-US" sz="2000">
                <a:solidFill>
                  <a:schemeClr val="accent2"/>
                </a:solidFill>
                <a:latin typeface="Arial"/>
                <a:ea typeface="Arial"/>
                <a:cs typeface="Arial"/>
                <a:sym typeface="Arial"/>
              </a:rPr>
              <a:t>Todos los materiales están disponibles gratis.</a:t>
            </a:r>
            <a:endParaRPr sz="2000" b="0" i="0" u="none" strike="noStrike" cap="none">
              <a:solidFill>
                <a:schemeClr val="accent2"/>
              </a:solidFill>
              <a:latin typeface="Arial"/>
              <a:ea typeface="Arial"/>
              <a:cs typeface="Arial"/>
              <a:sym typeface="Arial"/>
            </a:endParaRPr>
          </a:p>
          <a:p>
            <a:pPr marL="457200" marR="0" lvl="0" indent="-457200" algn="ctr" rtl="0">
              <a:lnSpc>
                <a:spcPct val="90000"/>
              </a:lnSpc>
              <a:spcBef>
                <a:spcPts val="1000"/>
              </a:spcBef>
              <a:spcAft>
                <a:spcPts val="0"/>
              </a:spcAft>
              <a:buClr>
                <a:srgbClr val="1F3864"/>
              </a:buClr>
              <a:buFont typeface="Arial"/>
              <a:buNone/>
            </a:pPr>
            <a:r>
              <a:rPr lang="en-US" sz="2800" b="1">
                <a:solidFill>
                  <a:srgbClr val="1F3864"/>
                </a:solidFill>
                <a:latin typeface="Arial"/>
                <a:ea typeface="Arial"/>
                <a:cs typeface="Arial"/>
                <a:sym typeface="Arial"/>
              </a:rPr>
              <a:t>Por favor registre su evento</a:t>
            </a:r>
            <a:r>
              <a:rPr lang="en-US" sz="2800" b="1" i="0" u="none" strike="noStrike" cap="none">
                <a:solidFill>
                  <a:srgbClr val="1F3864"/>
                </a:solidFill>
                <a:latin typeface="Arial"/>
                <a:ea typeface="Arial"/>
                <a:cs typeface="Arial"/>
                <a:sym typeface="Arial"/>
              </a:rPr>
              <a:t>! </a:t>
            </a:r>
            <a:endParaRPr/>
          </a:p>
          <a:p>
            <a:pPr marL="457200" marR="0" lvl="0" indent="-457200" algn="l" rtl="0">
              <a:lnSpc>
                <a:spcPct val="90000"/>
              </a:lnSpc>
              <a:spcBef>
                <a:spcPts val="1000"/>
              </a:spcBef>
              <a:spcAft>
                <a:spcPts val="0"/>
              </a:spcAft>
              <a:buClr>
                <a:srgbClr val="114C8A"/>
              </a:buClr>
              <a:buFont typeface="Arial"/>
              <a:buNone/>
            </a:pPr>
            <a:endParaRPr sz="3600" b="0" i="0" u="none" strike="noStrike" cap="none">
              <a:solidFill>
                <a:srgbClr val="083B74"/>
              </a:solidFill>
              <a:latin typeface="Arial"/>
              <a:ea typeface="Arial"/>
              <a:cs typeface="Arial"/>
              <a:sym typeface="Arial"/>
            </a:endParaRPr>
          </a:p>
          <a:p>
            <a:pPr marL="457200" marR="0" lvl="0" indent="-228600" algn="l" rtl="0">
              <a:lnSpc>
                <a:spcPct val="90000"/>
              </a:lnSpc>
              <a:spcBef>
                <a:spcPts val="1000"/>
              </a:spcBef>
              <a:spcAft>
                <a:spcPts val="0"/>
              </a:spcAft>
              <a:buClr>
                <a:srgbClr val="114C8A"/>
              </a:buClr>
              <a:buSzPts val="3600"/>
              <a:buFont typeface="Arial"/>
              <a:buNone/>
            </a:pPr>
            <a:endParaRPr sz="3600" b="0" i="0" u="none" strike="noStrike" cap="none">
              <a:solidFill>
                <a:srgbClr val="083B74"/>
              </a:solidFill>
              <a:latin typeface="Arial"/>
              <a:ea typeface="Arial"/>
              <a:cs typeface="Arial"/>
              <a:sym typeface="Arial"/>
            </a:endParaRPr>
          </a:p>
        </p:txBody>
      </p:sp>
      <p:pic>
        <p:nvPicPr>
          <p:cNvPr id="951" name="Shape 951"/>
          <p:cNvPicPr preferRelativeResize="0"/>
          <p:nvPr/>
        </p:nvPicPr>
        <p:blipFill rotWithShape="1">
          <a:blip r:embed="rId4">
            <a:alphaModFix/>
          </a:blip>
          <a:srcRect/>
          <a:stretch/>
        </p:blipFill>
        <p:spPr>
          <a:xfrm>
            <a:off x="2640427" y="5105401"/>
            <a:ext cx="4132439" cy="143253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Shape 957"/>
          <p:cNvSpPr txBox="1">
            <a:spLocks noGrp="1"/>
          </p:cNvSpPr>
          <p:nvPr>
            <p:ph type="title"/>
          </p:nvPr>
        </p:nvSpPr>
        <p:spPr>
          <a:xfrm>
            <a:off x="613410" y="533400"/>
            <a:ext cx="8515350" cy="10810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14C8A"/>
              </a:buClr>
              <a:buFont typeface="Century Gothic"/>
              <a:buNone/>
            </a:pPr>
            <a:r>
              <a:rPr lang="en-US" sz="3600"/>
              <a:t>Agenda tipica para Clima Mundial</a:t>
            </a:r>
            <a:br>
              <a:rPr lang="en-US" sz="3200" b="0" i="0" u="none" strike="noStrike" cap="none">
                <a:solidFill>
                  <a:srgbClr val="114C8A"/>
                </a:solidFill>
                <a:latin typeface="Century Gothic"/>
                <a:ea typeface="Century Gothic"/>
                <a:cs typeface="Century Gothic"/>
                <a:sym typeface="Century Gothic"/>
              </a:rPr>
            </a:br>
            <a:r>
              <a:rPr lang="en-US" sz="1800" b="0" i="0" u="none" strike="noStrike" cap="none">
                <a:solidFill>
                  <a:schemeClr val="dk1"/>
                </a:solidFill>
                <a:latin typeface="Century Gothic"/>
                <a:ea typeface="Century Gothic"/>
                <a:cs typeface="Century Gothic"/>
                <a:sym typeface="Century Gothic"/>
              </a:rPr>
              <a:t>E</a:t>
            </a:r>
            <a:r>
              <a:rPr lang="en-US" sz="1800">
                <a:solidFill>
                  <a:schemeClr val="dk1"/>
                </a:solidFill>
              </a:rPr>
              <a:t>jemplo de una sesión de</a:t>
            </a:r>
            <a:r>
              <a:rPr lang="en-US" sz="1800" b="0" i="0" u="none" strike="noStrike" cap="none">
                <a:solidFill>
                  <a:schemeClr val="dk1"/>
                </a:solidFill>
                <a:latin typeface="Century Gothic"/>
                <a:ea typeface="Century Gothic"/>
                <a:cs typeface="Century Gothic"/>
                <a:sym typeface="Century Gothic"/>
              </a:rPr>
              <a:t> 3-ho</a:t>
            </a:r>
            <a:r>
              <a:rPr lang="en-US" sz="1800">
                <a:solidFill>
                  <a:schemeClr val="dk1"/>
                </a:solidFill>
              </a:rPr>
              <a:t>ras</a:t>
            </a:r>
            <a:endParaRPr sz="2400" b="0" i="0" u="none" strike="noStrike" cap="none">
              <a:solidFill>
                <a:schemeClr val="dk1"/>
              </a:solidFill>
              <a:latin typeface="Century Gothic"/>
              <a:ea typeface="Century Gothic"/>
              <a:cs typeface="Century Gothic"/>
              <a:sym typeface="Century Gothic"/>
            </a:endParaRPr>
          </a:p>
        </p:txBody>
      </p:sp>
      <p:sp>
        <p:nvSpPr>
          <p:cNvPr id="958" name="Shape 958"/>
          <p:cNvSpPr txBox="1">
            <a:spLocks noGrp="1"/>
          </p:cNvSpPr>
          <p:nvPr>
            <p:ph type="body" idx="1"/>
          </p:nvPr>
        </p:nvSpPr>
        <p:spPr>
          <a:xfrm>
            <a:off x="628650" y="1752600"/>
            <a:ext cx="7886700" cy="4955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114C8A"/>
              </a:buClr>
              <a:buFont typeface="Calibri"/>
              <a:buNone/>
            </a:pPr>
            <a:r>
              <a:rPr lang="en-US" sz="2400" b="0" i="0" u="none" strike="noStrike" cap="none">
                <a:solidFill>
                  <a:srgbClr val="114C8A"/>
                </a:solidFill>
                <a:latin typeface="Century Gothic"/>
                <a:ea typeface="Century Gothic"/>
                <a:cs typeface="Century Gothic"/>
                <a:sym typeface="Century Gothic"/>
              </a:rPr>
              <a:t>9:00 - 9:15. </a:t>
            </a:r>
            <a:r>
              <a:rPr lang="en-US"/>
              <a:t>Recepción</a:t>
            </a:r>
            <a:r>
              <a:rPr lang="en-US" sz="2400" b="0" i="0" u="none" strike="noStrike" cap="none">
                <a:solidFill>
                  <a:srgbClr val="114C8A"/>
                </a:solidFill>
                <a:latin typeface="Century Gothic"/>
                <a:ea typeface="Century Gothic"/>
                <a:cs typeface="Century Gothic"/>
                <a:sym typeface="Century Gothic"/>
              </a:rPr>
              <a:t> de los partici</a:t>
            </a:r>
            <a:r>
              <a:rPr lang="en-US"/>
              <a:t>pantes, introducción general</a:t>
            </a:r>
            <a:endParaRPr/>
          </a:p>
          <a:p>
            <a:pPr marL="0" marR="0" lvl="0" indent="0" algn="l" rtl="0">
              <a:lnSpc>
                <a:spcPct val="80000"/>
              </a:lnSpc>
              <a:spcBef>
                <a:spcPts val="0"/>
              </a:spcBef>
              <a:spcAft>
                <a:spcPts val="0"/>
              </a:spcAft>
              <a:buClr>
                <a:srgbClr val="114C8A"/>
              </a:buClr>
              <a:buFont typeface="Calibri"/>
              <a:buNone/>
            </a:pPr>
            <a:r>
              <a:rPr lang="en-US" sz="2400" b="0" i="0" u="none" strike="noStrike" cap="none">
                <a:solidFill>
                  <a:srgbClr val="114C8A"/>
                </a:solidFill>
                <a:latin typeface="Century Gothic"/>
                <a:ea typeface="Century Gothic"/>
                <a:cs typeface="Century Gothic"/>
                <a:sym typeface="Century Gothic"/>
              </a:rPr>
              <a:t>9:15 - 9:30 </a:t>
            </a:r>
            <a:r>
              <a:rPr lang="en-US"/>
              <a:t>Introducción</a:t>
            </a:r>
            <a:r>
              <a:rPr lang="en-US" sz="2400" b="0" i="0" u="none" strike="noStrike" cap="none">
                <a:solidFill>
                  <a:srgbClr val="114C8A"/>
                </a:solidFill>
                <a:latin typeface="Century Gothic"/>
                <a:ea typeface="Century Gothic"/>
                <a:cs typeface="Century Gothic"/>
                <a:sym typeface="Century Gothic"/>
              </a:rPr>
              <a:t>, discurso inicial y ciencia del cambio climatico (</a:t>
            </a:r>
            <a:r>
              <a:rPr lang="en-US"/>
              <a:t>diapositivas</a:t>
            </a:r>
            <a:r>
              <a:rPr lang="en-US" sz="2400" b="0" i="0" u="none" strike="noStrike" cap="none">
                <a:solidFill>
                  <a:srgbClr val="114C8A"/>
                </a:solidFill>
                <a:latin typeface="Century Gothic"/>
                <a:ea typeface="Century Gothic"/>
                <a:cs typeface="Century Gothic"/>
                <a:sym typeface="Century Gothic"/>
              </a:rPr>
              <a:t> 2-26)</a:t>
            </a:r>
            <a:endParaRPr/>
          </a:p>
          <a:p>
            <a:pPr marL="0" marR="0" lvl="0" indent="0" algn="l" rtl="0">
              <a:lnSpc>
                <a:spcPct val="80000"/>
              </a:lnSpc>
              <a:spcBef>
                <a:spcPts val="1000"/>
              </a:spcBef>
              <a:spcAft>
                <a:spcPts val="0"/>
              </a:spcAft>
              <a:buClr>
                <a:srgbClr val="114C8A"/>
              </a:buClr>
              <a:buFont typeface="Calibri"/>
              <a:buNone/>
            </a:pPr>
            <a:r>
              <a:rPr lang="en-US" sz="2400" b="0" i="0" u="none" strike="noStrike" cap="none">
                <a:solidFill>
                  <a:srgbClr val="114C8A"/>
                </a:solidFill>
                <a:latin typeface="Century Gothic"/>
                <a:ea typeface="Century Gothic"/>
                <a:cs typeface="Century Gothic"/>
                <a:sym typeface="Century Gothic"/>
              </a:rPr>
              <a:t>9:30 – 9:50 </a:t>
            </a:r>
            <a:r>
              <a:rPr lang="en-US"/>
              <a:t>Primer ronda de negociación.</a:t>
            </a:r>
            <a:endParaRPr sz="2400" b="0" i="0" u="none" strike="noStrike" cap="none">
              <a:solidFill>
                <a:srgbClr val="114C8A"/>
              </a:solidFill>
              <a:latin typeface="Century Gothic"/>
              <a:ea typeface="Century Gothic"/>
              <a:cs typeface="Century Gothic"/>
              <a:sym typeface="Century Gothic"/>
            </a:endParaRPr>
          </a:p>
          <a:p>
            <a:pPr marL="0" marR="0" lvl="0" indent="0" algn="l" rtl="0">
              <a:lnSpc>
                <a:spcPct val="80000"/>
              </a:lnSpc>
              <a:spcBef>
                <a:spcPts val="1000"/>
              </a:spcBef>
              <a:spcAft>
                <a:spcPts val="0"/>
              </a:spcAft>
              <a:buClr>
                <a:srgbClr val="114C8A"/>
              </a:buClr>
              <a:buFont typeface="Calibri"/>
              <a:buNone/>
            </a:pPr>
            <a:r>
              <a:rPr lang="en-US" sz="2400" b="0" i="0" u="none" strike="noStrike" cap="none">
                <a:solidFill>
                  <a:srgbClr val="114C8A"/>
                </a:solidFill>
                <a:latin typeface="Century Gothic"/>
                <a:ea typeface="Century Gothic"/>
                <a:cs typeface="Century Gothic"/>
                <a:sym typeface="Century Gothic"/>
              </a:rPr>
              <a:t>9:50 -10:20 Discu</a:t>
            </a:r>
            <a:r>
              <a:rPr lang="en-US"/>
              <a:t>rsos, </a:t>
            </a:r>
            <a:r>
              <a:rPr lang="en-US" sz="2400" b="0" i="0" u="none" strike="noStrike" cap="none">
                <a:solidFill>
                  <a:srgbClr val="114C8A"/>
                </a:solidFill>
                <a:latin typeface="Century Gothic"/>
                <a:ea typeface="Century Gothic"/>
                <a:cs typeface="Century Gothic"/>
                <a:sym typeface="Century Gothic"/>
              </a:rPr>
              <a:t>C-ROADS, result</a:t>
            </a:r>
            <a:r>
              <a:rPr lang="en-US"/>
              <a:t>ados</a:t>
            </a:r>
            <a:r>
              <a:rPr lang="en-US" sz="2400" b="0" i="0" u="none" strike="noStrike" cap="none">
                <a:solidFill>
                  <a:srgbClr val="114C8A"/>
                </a:solidFill>
                <a:latin typeface="Century Gothic"/>
                <a:ea typeface="Century Gothic"/>
                <a:cs typeface="Century Gothic"/>
                <a:sym typeface="Century Gothic"/>
              </a:rPr>
              <a:t> </a:t>
            </a:r>
            <a:r>
              <a:rPr lang="en-US"/>
              <a:t>y modelo de la bañera</a:t>
            </a:r>
            <a:r>
              <a:rPr lang="en-US" sz="2400" b="0" i="0" u="none" strike="noStrike" cap="none">
                <a:solidFill>
                  <a:srgbClr val="114C8A"/>
                </a:solidFill>
                <a:latin typeface="Century Gothic"/>
                <a:ea typeface="Century Gothic"/>
                <a:cs typeface="Century Gothic"/>
                <a:sym typeface="Century Gothic"/>
              </a:rPr>
              <a:t> (</a:t>
            </a:r>
            <a:r>
              <a:rPr lang="en-US"/>
              <a:t>diapositivas</a:t>
            </a:r>
            <a:r>
              <a:rPr lang="en-US" sz="2400" b="0" i="0" u="none" strike="noStrike" cap="none">
                <a:solidFill>
                  <a:srgbClr val="114C8A"/>
                </a:solidFill>
                <a:latin typeface="Century Gothic"/>
                <a:ea typeface="Century Gothic"/>
                <a:cs typeface="Century Gothic"/>
                <a:sym typeface="Century Gothic"/>
              </a:rPr>
              <a:t> 27-31)</a:t>
            </a:r>
            <a:endParaRPr/>
          </a:p>
          <a:p>
            <a:pPr marL="0" marR="0" lvl="0" indent="0" algn="l" rtl="0">
              <a:lnSpc>
                <a:spcPct val="80000"/>
              </a:lnSpc>
              <a:spcBef>
                <a:spcPts val="1000"/>
              </a:spcBef>
              <a:spcAft>
                <a:spcPts val="0"/>
              </a:spcAft>
              <a:buClr>
                <a:srgbClr val="114C8A"/>
              </a:buClr>
              <a:buFont typeface="Calibri"/>
              <a:buNone/>
            </a:pPr>
            <a:r>
              <a:rPr lang="en-US" sz="2400" b="0" i="0" u="none" strike="noStrike" cap="none">
                <a:solidFill>
                  <a:srgbClr val="114C8A"/>
                </a:solidFill>
                <a:latin typeface="Century Gothic"/>
                <a:ea typeface="Century Gothic"/>
                <a:cs typeface="Century Gothic"/>
                <a:sym typeface="Century Gothic"/>
              </a:rPr>
              <a:t>10:20 -10:35 2</a:t>
            </a:r>
            <a:r>
              <a:rPr lang="en-US" sz="2400" b="0" i="0" u="none" strike="noStrike" cap="none" baseline="30000">
                <a:solidFill>
                  <a:srgbClr val="114C8A"/>
                </a:solidFill>
                <a:latin typeface="Century Gothic"/>
                <a:ea typeface="Century Gothic"/>
                <a:cs typeface="Century Gothic"/>
                <a:sym typeface="Century Gothic"/>
              </a:rPr>
              <a:t>nd</a:t>
            </a:r>
            <a:r>
              <a:rPr lang="en-US" sz="2400" b="0" i="0" u="none" strike="noStrike" cap="none">
                <a:solidFill>
                  <a:srgbClr val="114C8A"/>
                </a:solidFill>
                <a:latin typeface="Century Gothic"/>
                <a:ea typeface="Century Gothic"/>
                <a:cs typeface="Century Gothic"/>
                <a:sym typeface="Century Gothic"/>
              </a:rPr>
              <a:t> </a:t>
            </a:r>
            <a:r>
              <a:rPr lang="en-US"/>
              <a:t>Segunda ronda de negociacion.</a:t>
            </a:r>
            <a:endParaRPr sz="2400" b="0" i="0" u="none" strike="noStrike" cap="none">
              <a:solidFill>
                <a:srgbClr val="114C8A"/>
              </a:solidFill>
              <a:latin typeface="Century Gothic"/>
              <a:ea typeface="Century Gothic"/>
              <a:cs typeface="Century Gothic"/>
              <a:sym typeface="Century Gothic"/>
            </a:endParaRPr>
          </a:p>
          <a:p>
            <a:pPr marL="0" marR="0" lvl="0" indent="0" algn="l" rtl="0">
              <a:lnSpc>
                <a:spcPct val="80000"/>
              </a:lnSpc>
              <a:spcBef>
                <a:spcPts val="1000"/>
              </a:spcBef>
              <a:spcAft>
                <a:spcPts val="0"/>
              </a:spcAft>
              <a:buClr>
                <a:srgbClr val="114C8A"/>
              </a:buClr>
              <a:buFont typeface="Calibri"/>
              <a:buNone/>
            </a:pPr>
            <a:r>
              <a:rPr lang="en-US" sz="2400" b="0" i="0" u="none" strike="noStrike" cap="none">
                <a:solidFill>
                  <a:srgbClr val="114C8A"/>
                </a:solidFill>
                <a:latin typeface="Century Gothic"/>
                <a:ea typeface="Century Gothic"/>
                <a:cs typeface="Century Gothic"/>
                <a:sym typeface="Century Gothic"/>
              </a:rPr>
              <a:t>10:35 - 10:55 </a:t>
            </a:r>
            <a:r>
              <a:rPr lang="en-US"/>
              <a:t>Discursos</a:t>
            </a:r>
            <a:r>
              <a:rPr lang="en-US" sz="2400" b="0" i="0" u="none" strike="noStrike" cap="none">
                <a:solidFill>
                  <a:srgbClr val="114C8A"/>
                </a:solidFill>
                <a:latin typeface="Century Gothic"/>
                <a:ea typeface="Century Gothic"/>
                <a:cs typeface="Century Gothic"/>
                <a:sym typeface="Century Gothic"/>
              </a:rPr>
              <a:t>, C-ROADS </a:t>
            </a:r>
            <a:r>
              <a:rPr lang="en-US"/>
              <a:t>yu</a:t>
            </a:r>
            <a:r>
              <a:rPr lang="en-US" sz="2400" b="0" i="0" u="none" strike="noStrike" cap="none">
                <a:solidFill>
                  <a:srgbClr val="114C8A"/>
                </a:solidFill>
                <a:latin typeface="Century Gothic"/>
                <a:ea typeface="Century Gothic"/>
                <a:cs typeface="Century Gothic"/>
                <a:sym typeface="Century Gothic"/>
              </a:rPr>
              <a:t> results</a:t>
            </a:r>
            <a:endParaRPr sz="2400" b="0" i="0" u="none" strike="noStrike" cap="none">
              <a:solidFill>
                <a:srgbClr val="114C8A"/>
              </a:solidFill>
              <a:latin typeface="Century Gothic"/>
              <a:ea typeface="Century Gothic"/>
              <a:cs typeface="Century Gothic"/>
              <a:sym typeface="Century Gothic"/>
            </a:endParaRPr>
          </a:p>
          <a:p>
            <a:pPr marL="0" marR="0" lvl="0" indent="0" algn="l" rtl="0">
              <a:lnSpc>
                <a:spcPct val="80000"/>
              </a:lnSpc>
              <a:spcBef>
                <a:spcPts val="1000"/>
              </a:spcBef>
              <a:spcAft>
                <a:spcPts val="0"/>
              </a:spcAft>
              <a:buClr>
                <a:srgbClr val="114C8A"/>
              </a:buClr>
              <a:buFont typeface="Calibri"/>
              <a:buNone/>
            </a:pPr>
            <a:r>
              <a:rPr lang="en-US" sz="2400" b="0" i="0" u="none" strike="noStrike" cap="none">
                <a:solidFill>
                  <a:srgbClr val="114C8A"/>
                </a:solidFill>
                <a:latin typeface="Century Gothic"/>
                <a:ea typeface="Century Gothic"/>
                <a:cs typeface="Century Gothic"/>
                <a:sym typeface="Century Gothic"/>
              </a:rPr>
              <a:t>10:55 - 11:00 </a:t>
            </a:r>
            <a:r>
              <a:rPr lang="en-US"/>
              <a:t>Cierre de las negociaciones</a:t>
            </a:r>
            <a:endParaRPr sz="2400" b="0" i="0" u="none" strike="noStrike" cap="none">
              <a:solidFill>
                <a:srgbClr val="114C8A"/>
              </a:solidFill>
              <a:latin typeface="Century Gothic"/>
              <a:ea typeface="Century Gothic"/>
              <a:cs typeface="Century Gothic"/>
              <a:sym typeface="Century Gothic"/>
            </a:endParaRPr>
          </a:p>
          <a:p>
            <a:pPr marL="0" marR="0" lvl="0" indent="0" algn="l" rtl="0">
              <a:lnSpc>
                <a:spcPct val="80000"/>
              </a:lnSpc>
              <a:spcBef>
                <a:spcPts val="1000"/>
              </a:spcBef>
              <a:spcAft>
                <a:spcPts val="0"/>
              </a:spcAft>
              <a:buClr>
                <a:srgbClr val="114C8A"/>
              </a:buClr>
              <a:buFont typeface="Calibri"/>
              <a:buNone/>
            </a:pPr>
            <a:r>
              <a:rPr lang="en-US" sz="2400" b="0" i="0" u="none" strike="noStrike" cap="none">
                <a:solidFill>
                  <a:srgbClr val="114C8A"/>
                </a:solidFill>
                <a:latin typeface="Century Gothic"/>
                <a:ea typeface="Century Gothic"/>
                <a:cs typeface="Century Gothic"/>
                <a:sym typeface="Century Gothic"/>
              </a:rPr>
              <a:t>11:00 - 12:00 Sesion de debriefing.</a:t>
            </a:r>
            <a:endParaRPr/>
          </a:p>
          <a:p>
            <a:pPr marL="0" marR="0" lvl="0" indent="0" algn="l" rtl="0">
              <a:lnSpc>
                <a:spcPct val="80000"/>
              </a:lnSpc>
              <a:spcBef>
                <a:spcPts val="1000"/>
              </a:spcBef>
              <a:spcAft>
                <a:spcPts val="0"/>
              </a:spcAft>
              <a:buClr>
                <a:srgbClr val="114C8A"/>
              </a:buClr>
              <a:buFont typeface="Calibri"/>
              <a:buNone/>
            </a:pPr>
            <a:endParaRPr sz="2400" b="0" i="0" u="none" strike="noStrike" cap="none">
              <a:solidFill>
                <a:srgbClr val="114C8A"/>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p:nvPr/>
        </p:nvSpPr>
        <p:spPr>
          <a:xfrm>
            <a:off x="0" y="6705600"/>
            <a:ext cx="9144000" cy="152400"/>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baseline="-25000">
              <a:solidFill>
                <a:schemeClr val="lt1"/>
              </a:solidFill>
              <a:latin typeface="Times"/>
              <a:ea typeface="Times"/>
              <a:cs typeface="Times"/>
              <a:sym typeface="Times"/>
            </a:endParaRPr>
          </a:p>
        </p:txBody>
      </p:sp>
      <p:sp>
        <p:nvSpPr>
          <p:cNvPr id="197" name="Shape 197"/>
          <p:cNvSpPr txBox="1">
            <a:spLocks noGrp="1"/>
          </p:cNvSpPr>
          <p:nvPr>
            <p:ph type="title"/>
          </p:nvPr>
        </p:nvSpPr>
        <p:spPr>
          <a:xfrm>
            <a:off x="628650" y="671512"/>
            <a:ext cx="7886700" cy="6238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14C8A"/>
              </a:buClr>
              <a:buFont typeface="Century Gothic"/>
              <a:buNone/>
            </a:pPr>
            <a:r>
              <a:rPr lang="en-US" sz="3200" b="0" i="0" u="none" strike="noStrike" cap="none">
                <a:solidFill>
                  <a:srgbClr val="114C8A"/>
                </a:solidFill>
                <a:latin typeface="Century Gothic"/>
                <a:ea typeface="Century Gothic"/>
                <a:cs typeface="Century Gothic"/>
                <a:sym typeface="Century Gothic"/>
              </a:rPr>
              <a:t>Proces</a:t>
            </a:r>
            <a:r>
              <a:rPr lang="en-US"/>
              <a:t>o</a:t>
            </a:r>
            <a:endParaRPr sz="3200" b="0" i="0" u="none" strike="noStrike" cap="none">
              <a:solidFill>
                <a:srgbClr val="114C8A"/>
              </a:solidFill>
              <a:latin typeface="Century Gothic"/>
              <a:ea typeface="Century Gothic"/>
              <a:cs typeface="Century Gothic"/>
              <a:sym typeface="Century Gothic"/>
            </a:endParaRPr>
          </a:p>
        </p:txBody>
      </p:sp>
      <p:sp>
        <p:nvSpPr>
          <p:cNvPr id="198" name="Shape 198"/>
          <p:cNvSpPr txBox="1">
            <a:spLocks noGrp="1"/>
          </p:cNvSpPr>
          <p:nvPr>
            <p:ph type="body" idx="1"/>
          </p:nvPr>
        </p:nvSpPr>
        <p:spPr>
          <a:xfrm>
            <a:off x="628650" y="1524000"/>
            <a:ext cx="7886700" cy="49530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114C8A"/>
              </a:buClr>
              <a:buSzPts val="2400"/>
              <a:buFont typeface="Calibri"/>
              <a:buAutoNum type="arabicPeriod"/>
            </a:pPr>
            <a:r>
              <a:rPr lang="en-US" sz="2400" b="1" i="0" u="none" strike="noStrike" cap="none">
                <a:solidFill>
                  <a:srgbClr val="114C8A"/>
                </a:solidFill>
                <a:latin typeface="Century Gothic"/>
                <a:ea typeface="Century Gothic"/>
                <a:cs typeface="Century Gothic"/>
                <a:sym typeface="Century Gothic"/>
              </a:rPr>
              <a:t>Formule su prop</a:t>
            </a:r>
            <a:r>
              <a:rPr lang="en-US" b="1"/>
              <a:t>ia estrategia de negociación</a:t>
            </a:r>
            <a:endParaRPr/>
          </a:p>
          <a:p>
            <a:pPr marL="342900" marR="0" lvl="1" indent="0" algn="l" rtl="0">
              <a:lnSpc>
                <a:spcPct val="100000"/>
              </a:lnSpc>
              <a:spcBef>
                <a:spcPts val="50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 ¿</a:t>
            </a:r>
            <a:r>
              <a:rPr lang="en-US"/>
              <a:t>Cuales son sus intereses </a:t>
            </a:r>
            <a:r>
              <a:rPr lang="en-US" sz="1800" b="0" i="0" u="none" strike="noStrike" cap="none">
                <a:solidFill>
                  <a:schemeClr val="dk1"/>
                </a:solidFill>
                <a:latin typeface="Century Gothic"/>
                <a:ea typeface="Century Gothic"/>
                <a:cs typeface="Century Gothic"/>
                <a:sym typeface="Century Gothic"/>
              </a:rPr>
              <a:t>vitales?  </a:t>
            </a:r>
            <a:endParaRPr/>
          </a:p>
          <a:p>
            <a:pPr marL="342900" marR="0" lvl="1" indent="0" algn="l" rtl="0">
              <a:lnSpc>
                <a:spcPct val="100000"/>
              </a:lnSpc>
              <a:spcBef>
                <a:spcPts val="50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 </a:t>
            </a:r>
            <a:r>
              <a:rPr lang="en-US"/>
              <a:t>¿Que cosas son políticamente viables dentro de su bloque</a:t>
            </a:r>
            <a:r>
              <a:rPr lang="en-US" sz="1800" b="0" i="0" u="none" strike="noStrike" cap="none">
                <a:solidFill>
                  <a:schemeClr val="dk1"/>
                </a:solidFill>
                <a:latin typeface="Century Gothic"/>
                <a:ea typeface="Century Gothic"/>
                <a:cs typeface="Century Gothic"/>
                <a:sym typeface="Century Gothic"/>
              </a:rPr>
              <a:t>?</a:t>
            </a:r>
            <a:endParaRPr/>
          </a:p>
          <a:p>
            <a:pPr marL="342900" marR="0" lvl="1" indent="0" algn="l" rtl="0">
              <a:lnSpc>
                <a:spcPct val="100000"/>
              </a:lnSpc>
              <a:spcBef>
                <a:spcPts val="500"/>
              </a:spcBef>
              <a:spcAft>
                <a:spcPts val="0"/>
              </a:spcAft>
              <a:buClr>
                <a:schemeClr val="dk1"/>
              </a:buClr>
              <a:buSzPts val="1800"/>
              <a:buFont typeface="Arial"/>
              <a:buChar char="•"/>
            </a:pPr>
            <a:r>
              <a:rPr lang="en-US"/>
              <a:t> ¿ Que cosas necesita de los demás bloques</a:t>
            </a:r>
            <a:r>
              <a:rPr lang="en-US" sz="1800" b="0" i="0" u="none" strike="noStrike" cap="none">
                <a:solidFill>
                  <a:schemeClr val="dk1"/>
                </a:solidFill>
                <a:latin typeface="Century Gothic"/>
                <a:ea typeface="Century Gothic"/>
                <a:cs typeface="Century Gothic"/>
                <a:sym typeface="Century Gothic"/>
              </a:rPr>
              <a:t>?  </a:t>
            </a:r>
            <a:endParaRPr/>
          </a:p>
          <a:p>
            <a:pPr marL="342900" marR="0" lvl="1" indent="0" algn="l" rtl="0">
              <a:lnSpc>
                <a:spcPct val="100000"/>
              </a:lnSpc>
              <a:spcBef>
                <a:spcPts val="500"/>
              </a:spcBef>
              <a:spcAft>
                <a:spcPts val="0"/>
              </a:spcAft>
              <a:buClr>
                <a:schemeClr val="dk1"/>
              </a:buClr>
              <a:buSzPts val="1800"/>
              <a:buFont typeface="Arial"/>
              <a:buChar char="•"/>
            </a:pPr>
            <a:r>
              <a:rPr lang="en-US"/>
              <a:t> ¿Que cosas les puede ofrecer a los demás bloques</a:t>
            </a:r>
            <a:r>
              <a:rPr lang="en-US" sz="1800" b="0" i="0" u="none" strike="noStrike" cap="none">
                <a:solidFill>
                  <a:schemeClr val="dk1"/>
                </a:solidFill>
                <a:latin typeface="Century Gothic"/>
                <a:ea typeface="Century Gothic"/>
                <a:cs typeface="Century Gothic"/>
                <a:sym typeface="Century Gothic"/>
              </a:rPr>
              <a:t>?</a:t>
            </a:r>
            <a:endParaRPr/>
          </a:p>
          <a:p>
            <a:pPr marL="457200" marR="0" lvl="0" indent="-304800" algn="l" rtl="0">
              <a:lnSpc>
                <a:spcPct val="100000"/>
              </a:lnSpc>
              <a:spcBef>
                <a:spcPts val="1000"/>
              </a:spcBef>
              <a:spcAft>
                <a:spcPts val="0"/>
              </a:spcAft>
              <a:buClr>
                <a:srgbClr val="114C8A"/>
              </a:buClr>
              <a:buSzPts val="2400"/>
              <a:buFont typeface="Calibri"/>
              <a:buNone/>
            </a:pPr>
            <a:endParaRPr sz="2400" b="0" i="0" u="none" strike="noStrike" cap="none">
              <a:solidFill>
                <a:srgbClr val="114C8A"/>
              </a:solidFill>
              <a:latin typeface="Century Gothic"/>
              <a:ea typeface="Century Gothic"/>
              <a:cs typeface="Century Gothic"/>
              <a:sym typeface="Century Gothic"/>
            </a:endParaRPr>
          </a:p>
          <a:p>
            <a:pPr marL="457200" marR="0" lvl="0" indent="-457200" algn="l" rtl="0">
              <a:lnSpc>
                <a:spcPct val="100000"/>
              </a:lnSpc>
              <a:spcBef>
                <a:spcPts val="1000"/>
              </a:spcBef>
              <a:spcAft>
                <a:spcPts val="0"/>
              </a:spcAft>
              <a:buClr>
                <a:srgbClr val="114C8A"/>
              </a:buClr>
              <a:buSzPts val="2400"/>
              <a:buFont typeface="Calibri"/>
              <a:buAutoNum type="arabicPeriod"/>
            </a:pPr>
            <a:r>
              <a:rPr lang="en-US" b="1"/>
              <a:t>Converse con los otros bloques y negocie el mejor resultado posible teniendo en cuenta los intereses de su bloque.</a:t>
            </a:r>
            <a:endParaRPr/>
          </a:p>
          <a:p>
            <a:pPr marL="457200" marR="0" lvl="0" indent="-304800" algn="l" rtl="0">
              <a:lnSpc>
                <a:spcPct val="100000"/>
              </a:lnSpc>
              <a:spcBef>
                <a:spcPts val="1000"/>
              </a:spcBef>
              <a:spcAft>
                <a:spcPts val="0"/>
              </a:spcAft>
              <a:buClr>
                <a:srgbClr val="114C8A"/>
              </a:buClr>
              <a:buSzPts val="2400"/>
              <a:buFont typeface="Calibri"/>
              <a:buNone/>
            </a:pPr>
            <a:endParaRPr sz="2400" b="0" i="0" u="none" strike="noStrike" cap="none">
              <a:solidFill>
                <a:srgbClr val="114C8A"/>
              </a:solidFill>
              <a:latin typeface="Century Gothic"/>
              <a:ea typeface="Century Gothic"/>
              <a:cs typeface="Century Gothic"/>
              <a:sym typeface="Century Gothic"/>
            </a:endParaRPr>
          </a:p>
          <a:p>
            <a:pPr marL="457200" marR="0" lvl="0" indent="-457200" algn="l" rtl="0">
              <a:lnSpc>
                <a:spcPct val="100000"/>
              </a:lnSpc>
              <a:spcBef>
                <a:spcPts val="1000"/>
              </a:spcBef>
              <a:spcAft>
                <a:spcPts val="0"/>
              </a:spcAft>
              <a:buClr>
                <a:srgbClr val="114C8A"/>
              </a:buClr>
              <a:buSzPts val="2400"/>
              <a:buFont typeface="Calibri"/>
              <a:buAutoNum type="arabicPeriod"/>
            </a:pPr>
            <a:r>
              <a:rPr lang="en-US" sz="2400" b="1" i="0" u="none" strike="noStrike" cap="none">
                <a:solidFill>
                  <a:srgbClr val="114C8A"/>
                </a:solidFill>
                <a:latin typeface="Century Gothic"/>
                <a:ea typeface="Century Gothic"/>
                <a:cs typeface="Century Gothic"/>
                <a:sym typeface="Century Gothic"/>
              </a:rPr>
              <a:t>Prepare </a:t>
            </a:r>
            <a:r>
              <a:rPr lang="en-US" b="1"/>
              <a:t>un breve discurso para explicar sus planes</a:t>
            </a:r>
            <a:r>
              <a:rPr lang="en-US"/>
              <a:t>.</a:t>
            </a:r>
            <a:endParaRPr/>
          </a:p>
          <a:p>
            <a:pPr marL="457200" marR="0" lvl="0" indent="-304800" algn="l" rtl="0">
              <a:lnSpc>
                <a:spcPct val="100000"/>
              </a:lnSpc>
              <a:spcBef>
                <a:spcPts val="1000"/>
              </a:spcBef>
              <a:spcAft>
                <a:spcPts val="0"/>
              </a:spcAft>
              <a:buClr>
                <a:srgbClr val="114C8A"/>
              </a:buClr>
              <a:buSzPts val="2400"/>
              <a:buFont typeface="Calibri"/>
              <a:buNone/>
            </a:pPr>
            <a:endParaRPr sz="2400" b="0" i="0" u="none" strike="noStrike" cap="none">
              <a:solidFill>
                <a:srgbClr val="114C8A"/>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ctrTitle" idx="4294967295"/>
          </p:nvPr>
        </p:nvSpPr>
        <p:spPr>
          <a:xfrm>
            <a:off x="0" y="769938"/>
            <a:ext cx="8086725" cy="3352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14C8A"/>
              </a:buClr>
              <a:buFont typeface="Century Gothic"/>
              <a:buNone/>
            </a:pPr>
            <a:r>
              <a:rPr lang="en-US" sz="4800" b="0" i="0" u="none" strike="noStrike" cap="none">
                <a:solidFill>
                  <a:srgbClr val="114C8A"/>
                </a:solidFill>
                <a:latin typeface="Century Gothic"/>
                <a:ea typeface="Century Gothic"/>
                <a:cs typeface="Century Gothic"/>
                <a:sym typeface="Century Gothic"/>
              </a:rPr>
              <a:t>World Energy</a:t>
            </a:r>
            <a:endParaRPr sz="4800" b="0" i="0" u="none" strike="noStrike" cap="none">
              <a:solidFill>
                <a:srgbClr val="114C8A"/>
              </a:solidFill>
              <a:latin typeface="Century Gothic"/>
              <a:ea typeface="Century Gothic"/>
              <a:cs typeface="Century Gothic"/>
              <a:sym typeface="Century Gothic"/>
            </a:endParaRPr>
          </a:p>
        </p:txBody>
      </p:sp>
      <p:pic>
        <p:nvPicPr>
          <p:cNvPr id="205" name="Shape 205" descr="UN_General_Assembly_hall.jpg"/>
          <p:cNvPicPr preferRelativeResize="0"/>
          <p:nvPr/>
        </p:nvPicPr>
        <p:blipFill rotWithShape="1">
          <a:blip r:embed="rId3">
            <a:alphaModFix/>
          </a:blip>
          <a:srcRect/>
          <a:stretch/>
        </p:blipFill>
        <p:spPr>
          <a:xfrm>
            <a:off x="-1" y="0"/>
            <a:ext cx="9093328" cy="6867792"/>
          </a:xfrm>
          <a:prstGeom prst="rect">
            <a:avLst/>
          </a:prstGeom>
          <a:noFill/>
          <a:ln>
            <a:noFill/>
          </a:ln>
        </p:spPr>
      </p:pic>
      <p:sp>
        <p:nvSpPr>
          <p:cNvPr id="206" name="Shape 206"/>
          <p:cNvSpPr/>
          <p:nvPr/>
        </p:nvSpPr>
        <p:spPr>
          <a:xfrm>
            <a:off x="-152400" y="1524000"/>
            <a:ext cx="9296400" cy="1066800"/>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a:ea typeface="Times"/>
              <a:cs typeface="Times"/>
              <a:sym typeface="Times"/>
            </a:endParaRPr>
          </a:p>
        </p:txBody>
      </p:sp>
      <p:sp>
        <p:nvSpPr>
          <p:cNvPr id="207" name="Shape 207"/>
          <p:cNvSpPr txBox="1"/>
          <p:nvPr/>
        </p:nvSpPr>
        <p:spPr>
          <a:xfrm>
            <a:off x="1219198" y="1394387"/>
            <a:ext cx="6705601" cy="13260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Font typeface="Noto Sans Symbols"/>
              <a:buNone/>
            </a:pPr>
            <a:r>
              <a:rPr lang="en-US" sz="8000">
                <a:solidFill>
                  <a:schemeClr val="lt1"/>
                </a:solidFill>
                <a:latin typeface="Century Gothic"/>
                <a:ea typeface="Century Gothic"/>
                <a:cs typeface="Century Gothic"/>
                <a:sym typeface="Century Gothic"/>
              </a:rPr>
              <a:t>Bienvenidos!</a:t>
            </a:r>
            <a:endParaRPr/>
          </a:p>
        </p:txBody>
      </p:sp>
    </p:spTree>
  </p:cSld>
  <p:clrMapOvr>
    <a:masterClrMapping/>
  </p:clrMapOvr>
</p:sld>
</file>

<file path=ppt/theme/theme1.xml><?xml version="1.0" encoding="utf-8"?>
<a:theme xmlns:a="http://schemas.openxmlformats.org/drawingml/2006/main" name="WCS 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Tema de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6826</Words>
  <Application>Microsoft Macintosh PowerPoint</Application>
  <PresentationFormat>On-screen Show (4:3)</PresentationFormat>
  <Paragraphs>717</Paragraphs>
  <Slides>73</Slides>
  <Notes>73</Notes>
  <HiddenSlides>5</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73</vt:i4>
      </vt:variant>
    </vt:vector>
  </HeadingPairs>
  <TitlesOfParts>
    <vt:vector size="83" baseType="lpstr">
      <vt:lpstr>Noto Sans Symbols</vt:lpstr>
      <vt:lpstr>Century Gothic</vt:lpstr>
      <vt:lpstr>Times New Roman</vt:lpstr>
      <vt:lpstr>Times</vt:lpstr>
      <vt:lpstr>Helvetica Neue</vt:lpstr>
      <vt:lpstr>Calibri</vt:lpstr>
      <vt:lpstr>Arial</vt:lpstr>
      <vt:lpstr>WCS Master</vt:lpstr>
      <vt:lpstr>Tema de Office</vt:lpstr>
      <vt:lpstr>1_Tema de Office</vt:lpstr>
      <vt:lpstr>PowerPoint Presentation</vt:lpstr>
      <vt:lpstr>Negociando un acuerdo global </vt:lpstr>
      <vt:lpstr>Agenda</vt:lpstr>
      <vt:lpstr>3-Regiones</vt:lpstr>
      <vt:lpstr>6-Regiones </vt:lpstr>
      <vt:lpstr>PowerPoint Presentation</vt:lpstr>
      <vt:lpstr>PowerPoint Presentation</vt:lpstr>
      <vt:lpstr>Proceso</vt:lpstr>
      <vt:lpstr>World Energy</vt:lpstr>
      <vt:lpstr>   Esto está dando lugar a aumentos en la concentración de CO2 en la atmósfera ...     </vt:lpstr>
      <vt:lpstr>Los niveles de dióxido de carbono son más altos que durante los últimos 650,000 años  </vt:lpstr>
      <vt:lpstr>CO2 Emisiones por fuente 1860-2012</vt:lpstr>
      <vt:lpstr>Emisiones totales anuales de gases de efecto invernadero origen antropogénico discriminado por gas 1970-2010</vt:lpstr>
      <vt:lpstr>Lago Chad</vt:lpstr>
      <vt:lpstr>Sequia, Sahel… +$10.000 milliones de USD</vt:lpstr>
      <vt:lpstr>PowerPoint Presentation</vt:lpstr>
      <vt:lpstr>Business as Usual</vt:lpstr>
      <vt:lpstr>+4 ºC de calentamiento</vt:lpstr>
      <vt:lpstr>Londres</vt:lpstr>
      <vt:lpstr>Shanghai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 metas</vt:lpstr>
      <vt:lpstr>Decision 1: Emisiones por combustibles fósiles</vt:lpstr>
      <vt:lpstr>PowerPoint Presentation</vt:lpstr>
      <vt:lpstr>Decisión 2: Forestación y uso de la tierra</vt:lpstr>
      <vt:lpstr>Decisión 3: Financiación climática</vt:lpstr>
      <vt:lpstr>PowerPoint Presentation</vt:lpstr>
      <vt:lpstr>PowerPoint Presentation</vt:lpstr>
      <vt:lpstr>Resumen de propuestas</vt:lpstr>
      <vt:lpstr>Resumen de propuestas</vt:lpstr>
      <vt:lpstr>Resumen de propuestas</vt:lpstr>
      <vt:lpstr>Resumen de propuesta</vt:lpstr>
      <vt:lpstr>PowerPoint Presentation</vt:lpstr>
      <vt:lpstr>PowerPoint Presentation</vt:lpstr>
      <vt:lpstr>PowerPoint Presentation</vt:lpstr>
      <vt:lpstr>PowerPoint Presentation</vt:lpstr>
      <vt:lpstr>PowerPoint Presentation</vt:lpstr>
      <vt:lpstr>PowerPoint Presentation</vt:lpstr>
      <vt:lpstr>Es indispensable una reducción del 80% de las emisiones de CO2 y GEI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Beneficios de la acción climática</vt:lpstr>
      <vt:lpstr>~1.5 ºC de calentamiento </vt:lpstr>
      <vt:lpstr>~2 ºC de calentamiento </vt:lpstr>
      <vt:lpstr>2-3 ºC de calentamiento</vt:lpstr>
      <vt:lpstr>3-4 ºC de calentamiento</vt:lpstr>
      <vt:lpstr>+4 ºC de calentamiento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Paris:</vt:lpstr>
      <vt:lpstr>PowerPoint Presentation</vt:lpstr>
      <vt:lpstr>Agenda tipica para Clima Mundial Ejemplo de una sesión de 3-horas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Carey Averbook</cp:lastModifiedBy>
  <cp:revision>1</cp:revision>
  <dcterms:modified xsi:type="dcterms:W3CDTF">2019-02-07T18:59:46Z</dcterms:modified>
</cp:coreProperties>
</file>